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 id="2147483776" r:id="rId5"/>
    <p:sldMasterId id="2147483785" r:id="rId6"/>
    <p:sldMasterId id="2147483795" r:id="rId7"/>
  </p:sldMasterIdLst>
  <p:notesMasterIdLst>
    <p:notesMasterId r:id="rId14"/>
  </p:notesMasterIdLst>
  <p:sldIdLst>
    <p:sldId id="1117" r:id="rId8"/>
    <p:sldId id="1517" r:id="rId9"/>
    <p:sldId id="630" r:id="rId10"/>
    <p:sldId id="1566" r:id="rId11"/>
    <p:sldId id="1568" r:id="rId12"/>
    <p:sldId id="1569" r:id="rId13"/>
  </p:sldIdLst>
  <p:sldSz cx="12192000" cy="6858000"/>
  <p:notesSz cx="6985000" cy="9283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96C0742-B830-455F-86F2-30C163125497}">
          <p14:sldIdLst>
            <p14:sldId id="1117"/>
            <p14:sldId id="1517"/>
            <p14:sldId id="630"/>
            <p14:sldId id="1566"/>
            <p14:sldId id="1568"/>
            <p14:sldId id="1569"/>
          </p14:sldIdLst>
        </p14:section>
        <p14:section name="Untitled Section" id="{0FC1FF40-E33B-44CD-9835-1E91CFBE060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 Michelle K" initials="MMK" lastIdx="4" clrIdx="0">
    <p:extLst>
      <p:ext uri="{19B8F6BF-5375-455C-9EA6-DF929625EA0E}">
        <p15:presenceInfo xmlns:p15="http://schemas.microsoft.com/office/powerpoint/2012/main" userId="S-1-5-21-19610888-2120439649-608991905-219974" providerId="AD"/>
      </p:ext>
    </p:extLst>
  </p:cmAuthor>
  <p:cmAuthor id="2" name="Drgona, Jan" initials="DJ" lastIdx="2" clrIdx="1">
    <p:extLst>
      <p:ext uri="{19B8F6BF-5375-455C-9EA6-DF929625EA0E}">
        <p15:presenceInfo xmlns:p15="http://schemas.microsoft.com/office/powerpoint/2012/main" userId="S::jan.drgona@pnnl.gov::8107277a-43fb-42e1-8aa0-684adf187181" providerId="AD"/>
      </p:ext>
    </p:extLst>
  </p:cmAuthor>
  <p:cmAuthor id="3" name="Morse, Joanna R" initials="MJR" lastIdx="14" clrIdx="2">
    <p:extLst>
      <p:ext uri="{19B8F6BF-5375-455C-9EA6-DF929625EA0E}">
        <p15:presenceInfo xmlns:p15="http://schemas.microsoft.com/office/powerpoint/2012/main" userId="S::joanna.morse@pnnl.gov::ed91b46c-050e-43a6-841f-2ee7acac37f4" providerId="AD"/>
      </p:ext>
    </p:extLst>
  </p:cmAuthor>
  <p:cmAuthor id="4" name="Blake, Jennifer" initials="BJ" lastIdx="13" clrIdx="3">
    <p:extLst>
      <p:ext uri="{19B8F6BF-5375-455C-9EA6-DF929625EA0E}">
        <p15:presenceInfo xmlns:p15="http://schemas.microsoft.com/office/powerpoint/2012/main" userId="S::Jennifer.Blake@pnnl.gov::18c46799-5b14-4629-b3db-32d9fb0f43bf" providerId="AD"/>
      </p:ext>
    </p:extLst>
  </p:cmAuthor>
  <p:cmAuthor id="5" name="Machart, Kelly A" initials="MKA" lastIdx="1" clrIdx="4">
    <p:extLst>
      <p:ext uri="{19B8F6BF-5375-455C-9EA6-DF929625EA0E}">
        <p15:presenceInfo xmlns:p15="http://schemas.microsoft.com/office/powerpoint/2012/main" userId="S::kelly.machart@pnnl.gov::63c5e562-4ac0-486d-96bf-22c8ea1cf91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49EBB"/>
    <a:srgbClr val="9EDDEC"/>
    <a:srgbClr val="FF5854"/>
    <a:srgbClr val="007B18"/>
    <a:srgbClr val="007116"/>
    <a:srgbClr val="1549AF"/>
    <a:srgbClr val="0432FF"/>
    <a:srgbClr val="790221"/>
    <a:srgbClr val="2271FF"/>
    <a:srgbClr val="6162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008AF3-DA01-4F2D-9051-B4394B49883B}" v="210" dt="2023-09-29T14:09:09.285"/>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91" autoAdjust="0"/>
    <p:restoredTop sz="88707" autoAdjust="0"/>
  </p:normalViewPr>
  <p:slideViewPr>
    <p:cSldViewPr snapToGrid="0" snapToObjects="1">
      <p:cViewPr varScale="1">
        <p:scale>
          <a:sx n="87" d="100"/>
          <a:sy n="87" d="100"/>
        </p:scale>
        <p:origin x="334" y="46"/>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83" d="100"/>
          <a:sy n="83" d="100"/>
        </p:scale>
        <p:origin x="396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gona, Jan" userId="8107277a-43fb-42e1-8aa0-684adf187181" providerId="ADAL" clId="{223A45C9-724A-4EE0-B2D4-3A44CAB25DFC}"/>
    <pc:docChg chg="addSld modSld">
      <pc:chgData name="Drgona, Jan" userId="8107277a-43fb-42e1-8aa0-684adf187181" providerId="ADAL" clId="{223A45C9-724A-4EE0-B2D4-3A44CAB25DFC}" dt="2023-06-20T16:10:10.161" v="1"/>
      <pc:docMkLst>
        <pc:docMk/>
      </pc:docMkLst>
      <pc:sldChg chg="add">
        <pc:chgData name="Drgona, Jan" userId="8107277a-43fb-42e1-8aa0-684adf187181" providerId="ADAL" clId="{223A45C9-724A-4EE0-B2D4-3A44CAB25DFC}" dt="2023-06-20T16:10:10.161" v="1"/>
        <pc:sldMkLst>
          <pc:docMk/>
          <pc:sldMk cId="831387436" sldId="1113"/>
        </pc:sldMkLst>
      </pc:sldChg>
      <pc:sldChg chg="add">
        <pc:chgData name="Drgona, Jan" userId="8107277a-43fb-42e1-8aa0-684adf187181" providerId="ADAL" clId="{223A45C9-724A-4EE0-B2D4-3A44CAB25DFC}" dt="2023-06-20T16:10:10.161" v="1"/>
        <pc:sldMkLst>
          <pc:docMk/>
          <pc:sldMk cId="3387073483" sldId="1114"/>
        </pc:sldMkLst>
      </pc:sldChg>
      <pc:sldChg chg="add">
        <pc:chgData name="Drgona, Jan" userId="8107277a-43fb-42e1-8aa0-684adf187181" providerId="ADAL" clId="{223A45C9-724A-4EE0-B2D4-3A44CAB25DFC}" dt="2023-06-20T16:10:10.161" v="1"/>
        <pc:sldMkLst>
          <pc:docMk/>
          <pc:sldMk cId="2104080610" sldId="1141"/>
        </pc:sldMkLst>
      </pc:sldChg>
      <pc:sldChg chg="add">
        <pc:chgData name="Drgona, Jan" userId="8107277a-43fb-42e1-8aa0-684adf187181" providerId="ADAL" clId="{223A45C9-724A-4EE0-B2D4-3A44CAB25DFC}" dt="2023-06-20T16:10:10.161" v="1"/>
        <pc:sldMkLst>
          <pc:docMk/>
          <pc:sldMk cId="1847951567" sldId="1143"/>
        </pc:sldMkLst>
      </pc:sldChg>
      <pc:sldChg chg="add">
        <pc:chgData name="Drgona, Jan" userId="8107277a-43fb-42e1-8aa0-684adf187181" providerId="ADAL" clId="{223A45C9-724A-4EE0-B2D4-3A44CAB25DFC}" dt="2023-06-20T16:10:10.161" v="1"/>
        <pc:sldMkLst>
          <pc:docMk/>
          <pc:sldMk cId="2461524116" sldId="1144"/>
        </pc:sldMkLst>
      </pc:sldChg>
      <pc:sldChg chg="add">
        <pc:chgData name="Drgona, Jan" userId="8107277a-43fb-42e1-8aa0-684adf187181" providerId="ADAL" clId="{223A45C9-724A-4EE0-B2D4-3A44CAB25DFC}" dt="2023-06-20T16:10:10.161" v="1"/>
        <pc:sldMkLst>
          <pc:docMk/>
          <pc:sldMk cId="3807420109" sldId="1145"/>
        </pc:sldMkLst>
      </pc:sldChg>
      <pc:sldChg chg="add">
        <pc:chgData name="Drgona, Jan" userId="8107277a-43fb-42e1-8aa0-684adf187181" providerId="ADAL" clId="{223A45C9-724A-4EE0-B2D4-3A44CAB25DFC}" dt="2023-06-20T16:10:10.161" v="1"/>
        <pc:sldMkLst>
          <pc:docMk/>
          <pc:sldMk cId="1014634263" sldId="1147"/>
        </pc:sldMkLst>
      </pc:sldChg>
      <pc:sldChg chg="add">
        <pc:chgData name="Drgona, Jan" userId="8107277a-43fb-42e1-8aa0-684adf187181" providerId="ADAL" clId="{223A45C9-724A-4EE0-B2D4-3A44CAB25DFC}" dt="2023-06-20T14:45:07.709" v="0"/>
        <pc:sldMkLst>
          <pc:docMk/>
          <pc:sldMk cId="1173219670" sldId="1528"/>
        </pc:sldMkLst>
      </pc:sldChg>
    </pc:docChg>
  </pc:docChgLst>
  <pc:docChgLst>
    <pc:chgData name="Drgona, Jan" userId="8107277a-43fb-42e1-8aa0-684adf187181" providerId="ADAL" clId="{3EA6B2F5-633B-4DFC-84E5-EB13AD88D9DA}"/>
    <pc:docChg chg="undo custSel modSld sldOrd modSection">
      <pc:chgData name="Drgona, Jan" userId="8107277a-43fb-42e1-8aa0-684adf187181" providerId="ADAL" clId="{3EA6B2F5-633B-4DFC-84E5-EB13AD88D9DA}" dt="2023-09-07T14:24:47.044" v="60" actId="1076"/>
      <pc:docMkLst>
        <pc:docMk/>
      </pc:docMkLst>
      <pc:sldChg chg="ord">
        <pc:chgData name="Drgona, Jan" userId="8107277a-43fb-42e1-8aa0-684adf187181" providerId="ADAL" clId="{3EA6B2F5-633B-4DFC-84E5-EB13AD88D9DA}" dt="2023-09-07T12:42:25.699" v="1"/>
        <pc:sldMkLst>
          <pc:docMk/>
          <pc:sldMk cId="4206595840" sldId="1406"/>
        </pc:sldMkLst>
      </pc:sldChg>
      <pc:sldChg chg="ord">
        <pc:chgData name="Drgona, Jan" userId="8107277a-43fb-42e1-8aa0-684adf187181" providerId="ADAL" clId="{3EA6B2F5-633B-4DFC-84E5-EB13AD88D9DA}" dt="2023-09-07T12:42:25.699" v="1"/>
        <pc:sldMkLst>
          <pc:docMk/>
          <pc:sldMk cId="1027847982" sldId="1427"/>
        </pc:sldMkLst>
      </pc:sldChg>
      <pc:sldChg chg="ord">
        <pc:chgData name="Drgona, Jan" userId="8107277a-43fb-42e1-8aa0-684adf187181" providerId="ADAL" clId="{3EA6B2F5-633B-4DFC-84E5-EB13AD88D9DA}" dt="2023-09-07T12:42:25.699" v="1"/>
        <pc:sldMkLst>
          <pc:docMk/>
          <pc:sldMk cId="4106608496" sldId="1428"/>
        </pc:sldMkLst>
      </pc:sldChg>
      <pc:sldChg chg="mod modShow">
        <pc:chgData name="Drgona, Jan" userId="8107277a-43fb-42e1-8aa0-684adf187181" providerId="ADAL" clId="{3EA6B2F5-633B-4DFC-84E5-EB13AD88D9DA}" dt="2023-09-07T13:58:32.692" v="3" actId="729"/>
        <pc:sldMkLst>
          <pc:docMk/>
          <pc:sldMk cId="302003084" sldId="1495"/>
        </pc:sldMkLst>
      </pc:sldChg>
      <pc:sldChg chg="addSp delSp modSp mod">
        <pc:chgData name="Drgona, Jan" userId="8107277a-43fb-42e1-8aa0-684adf187181" providerId="ADAL" clId="{3EA6B2F5-633B-4DFC-84E5-EB13AD88D9DA}" dt="2023-09-07T14:24:47.044" v="60" actId="1076"/>
        <pc:sldMkLst>
          <pc:docMk/>
          <pc:sldMk cId="2255674926" sldId="1517"/>
        </pc:sldMkLst>
        <pc:spChg chg="add mod">
          <ac:chgData name="Drgona, Jan" userId="8107277a-43fb-42e1-8aa0-684adf187181" providerId="ADAL" clId="{3EA6B2F5-633B-4DFC-84E5-EB13AD88D9DA}" dt="2023-09-07T14:24:47.044" v="60" actId="1076"/>
          <ac:spMkLst>
            <pc:docMk/>
            <pc:sldMk cId="2255674926" sldId="1517"/>
            <ac:spMk id="4" creationId="{3C5E7B0C-6F1A-34D9-A88A-775FF270988E}"/>
          </ac:spMkLst>
        </pc:spChg>
        <pc:spChg chg="mod">
          <ac:chgData name="Drgona, Jan" userId="8107277a-43fb-42e1-8aa0-684adf187181" providerId="ADAL" clId="{3EA6B2F5-633B-4DFC-84E5-EB13AD88D9DA}" dt="2023-09-07T14:24:47.044" v="60" actId="1076"/>
          <ac:spMkLst>
            <pc:docMk/>
            <pc:sldMk cId="2255674926" sldId="1517"/>
            <ac:spMk id="14" creationId="{44E5A99A-B43D-4DDD-8B85-FD43FF32D865}"/>
          </ac:spMkLst>
        </pc:spChg>
        <pc:spChg chg="del mod">
          <ac:chgData name="Drgona, Jan" userId="8107277a-43fb-42e1-8aa0-684adf187181" providerId="ADAL" clId="{3EA6B2F5-633B-4DFC-84E5-EB13AD88D9DA}" dt="2023-09-07T14:24:19.676" v="57" actId="478"/>
          <ac:spMkLst>
            <pc:docMk/>
            <pc:sldMk cId="2255674926" sldId="1517"/>
            <ac:spMk id="18" creationId="{E90F1828-E375-455F-9BE9-8D24DEE349FD}"/>
          </ac:spMkLst>
        </pc:spChg>
        <pc:spChg chg="mod">
          <ac:chgData name="Drgona, Jan" userId="8107277a-43fb-42e1-8aa0-684adf187181" providerId="ADAL" clId="{3EA6B2F5-633B-4DFC-84E5-EB13AD88D9DA}" dt="2023-09-07T14:24:47.044" v="60" actId="1076"/>
          <ac:spMkLst>
            <pc:docMk/>
            <pc:sldMk cId="2255674926" sldId="1517"/>
            <ac:spMk id="19" creationId="{65FE5946-467B-4CF8-9B16-3B0CDDFF0016}"/>
          </ac:spMkLst>
        </pc:spChg>
        <pc:spChg chg="mod">
          <ac:chgData name="Drgona, Jan" userId="8107277a-43fb-42e1-8aa0-684adf187181" providerId="ADAL" clId="{3EA6B2F5-633B-4DFC-84E5-EB13AD88D9DA}" dt="2023-09-07T14:24:47.044" v="60" actId="1076"/>
          <ac:spMkLst>
            <pc:docMk/>
            <pc:sldMk cId="2255674926" sldId="1517"/>
            <ac:spMk id="22" creationId="{20689DF9-F898-486B-90AD-9A79F250C09F}"/>
          </ac:spMkLst>
        </pc:spChg>
        <pc:spChg chg="mod">
          <ac:chgData name="Drgona, Jan" userId="8107277a-43fb-42e1-8aa0-684adf187181" providerId="ADAL" clId="{3EA6B2F5-633B-4DFC-84E5-EB13AD88D9DA}" dt="2023-09-07T14:24:47.044" v="60" actId="1076"/>
          <ac:spMkLst>
            <pc:docMk/>
            <pc:sldMk cId="2255674926" sldId="1517"/>
            <ac:spMk id="24" creationId="{10263A30-55FB-4654-AF4E-3D6A21EEC56C}"/>
          </ac:spMkLst>
        </pc:spChg>
        <pc:spChg chg="mod">
          <ac:chgData name="Drgona, Jan" userId="8107277a-43fb-42e1-8aa0-684adf187181" providerId="ADAL" clId="{3EA6B2F5-633B-4DFC-84E5-EB13AD88D9DA}" dt="2023-09-07T14:24:47.044" v="60" actId="1076"/>
          <ac:spMkLst>
            <pc:docMk/>
            <pc:sldMk cId="2255674926" sldId="1517"/>
            <ac:spMk id="26" creationId="{9B6E3DBA-BB48-4CDE-B7E3-7C78540C017F}"/>
          </ac:spMkLst>
        </pc:spChg>
        <pc:spChg chg="mod">
          <ac:chgData name="Drgona, Jan" userId="8107277a-43fb-42e1-8aa0-684adf187181" providerId="ADAL" clId="{3EA6B2F5-633B-4DFC-84E5-EB13AD88D9DA}" dt="2023-09-07T14:24:47.044" v="60" actId="1076"/>
          <ac:spMkLst>
            <pc:docMk/>
            <pc:sldMk cId="2255674926" sldId="1517"/>
            <ac:spMk id="30" creationId="{4BB5C7A5-1DCB-4876-9D72-C59266B26EBA}"/>
          </ac:spMkLst>
        </pc:spChg>
        <pc:spChg chg="del">
          <ac:chgData name="Drgona, Jan" userId="8107277a-43fb-42e1-8aa0-684adf187181" providerId="ADAL" clId="{3EA6B2F5-633B-4DFC-84E5-EB13AD88D9DA}" dt="2023-09-07T14:22:47.918" v="25" actId="478"/>
          <ac:spMkLst>
            <pc:docMk/>
            <pc:sldMk cId="2255674926" sldId="1517"/>
            <ac:spMk id="32" creationId="{04701C34-22BE-46DF-8D72-6C0CB41313BC}"/>
          </ac:spMkLst>
        </pc:spChg>
        <pc:spChg chg="mod">
          <ac:chgData name="Drgona, Jan" userId="8107277a-43fb-42e1-8aa0-684adf187181" providerId="ADAL" clId="{3EA6B2F5-633B-4DFC-84E5-EB13AD88D9DA}" dt="2023-09-07T14:24:47.044" v="60" actId="1076"/>
          <ac:spMkLst>
            <pc:docMk/>
            <pc:sldMk cId="2255674926" sldId="1517"/>
            <ac:spMk id="36" creationId="{485A80E5-641D-4348-9333-5C7FE2CF95DD}"/>
          </ac:spMkLst>
        </pc:spChg>
        <pc:spChg chg="del">
          <ac:chgData name="Drgona, Jan" userId="8107277a-43fb-42e1-8aa0-684adf187181" providerId="ADAL" clId="{3EA6B2F5-633B-4DFC-84E5-EB13AD88D9DA}" dt="2023-09-07T14:22:49.716" v="26" actId="478"/>
          <ac:spMkLst>
            <pc:docMk/>
            <pc:sldMk cId="2255674926" sldId="1517"/>
            <ac:spMk id="39" creationId="{B2D4C5DB-7521-429D-8696-3AED004C49B5}"/>
          </ac:spMkLst>
        </pc:spChg>
        <pc:spChg chg="mod">
          <ac:chgData name="Drgona, Jan" userId="8107277a-43fb-42e1-8aa0-684adf187181" providerId="ADAL" clId="{3EA6B2F5-633B-4DFC-84E5-EB13AD88D9DA}" dt="2023-09-07T14:24:47.044" v="60" actId="1076"/>
          <ac:spMkLst>
            <pc:docMk/>
            <pc:sldMk cId="2255674926" sldId="1517"/>
            <ac:spMk id="42" creationId="{246EA213-0532-456F-8D74-DE6A18E7176C}"/>
          </ac:spMkLst>
        </pc:spChg>
        <pc:spChg chg="mod">
          <ac:chgData name="Drgona, Jan" userId="8107277a-43fb-42e1-8aa0-684adf187181" providerId="ADAL" clId="{3EA6B2F5-633B-4DFC-84E5-EB13AD88D9DA}" dt="2023-09-07T14:24:47.044" v="60" actId="1076"/>
          <ac:spMkLst>
            <pc:docMk/>
            <pc:sldMk cId="2255674926" sldId="1517"/>
            <ac:spMk id="43" creationId="{5FB75C43-48C7-47ED-ABD8-6FB816571A22}"/>
          </ac:spMkLst>
        </pc:spChg>
        <pc:picChg chg="mod">
          <ac:chgData name="Drgona, Jan" userId="8107277a-43fb-42e1-8aa0-684adf187181" providerId="ADAL" clId="{3EA6B2F5-633B-4DFC-84E5-EB13AD88D9DA}" dt="2023-09-07T14:24:47.044" v="60" actId="1076"/>
          <ac:picMkLst>
            <pc:docMk/>
            <pc:sldMk cId="2255674926" sldId="1517"/>
            <ac:picMk id="16" creationId="{4573188B-5AB3-4C13-9C36-259BDC8075F5}"/>
          </ac:picMkLst>
        </pc:picChg>
        <pc:picChg chg="del mod">
          <ac:chgData name="Drgona, Jan" userId="8107277a-43fb-42e1-8aa0-684adf187181" providerId="ADAL" clId="{3EA6B2F5-633B-4DFC-84E5-EB13AD88D9DA}" dt="2023-09-07T14:24:19.676" v="57" actId="478"/>
          <ac:picMkLst>
            <pc:docMk/>
            <pc:sldMk cId="2255674926" sldId="1517"/>
            <ac:picMk id="20" creationId="{1EB60E25-0F88-4EE1-8CDE-261CB7A23B83}"/>
          </ac:picMkLst>
        </pc:picChg>
        <pc:picChg chg="mod">
          <ac:chgData name="Drgona, Jan" userId="8107277a-43fb-42e1-8aa0-684adf187181" providerId="ADAL" clId="{3EA6B2F5-633B-4DFC-84E5-EB13AD88D9DA}" dt="2023-09-07T14:24:47.044" v="60" actId="1076"/>
          <ac:picMkLst>
            <pc:docMk/>
            <pc:sldMk cId="2255674926" sldId="1517"/>
            <ac:picMk id="21" creationId="{1C0BBCF5-3639-4611-97BC-3F9C871296D5}"/>
          </ac:picMkLst>
        </pc:picChg>
        <pc:picChg chg="mod">
          <ac:chgData name="Drgona, Jan" userId="8107277a-43fb-42e1-8aa0-684adf187181" providerId="ADAL" clId="{3EA6B2F5-633B-4DFC-84E5-EB13AD88D9DA}" dt="2023-09-07T14:24:47.044" v="60" actId="1076"/>
          <ac:picMkLst>
            <pc:docMk/>
            <pc:sldMk cId="2255674926" sldId="1517"/>
            <ac:picMk id="23" creationId="{EB21AE9F-F0E4-490C-B40C-087568E05861}"/>
          </ac:picMkLst>
        </pc:picChg>
        <pc:picChg chg="mod">
          <ac:chgData name="Drgona, Jan" userId="8107277a-43fb-42e1-8aa0-684adf187181" providerId="ADAL" clId="{3EA6B2F5-633B-4DFC-84E5-EB13AD88D9DA}" dt="2023-09-07T14:24:47.044" v="60" actId="1076"/>
          <ac:picMkLst>
            <pc:docMk/>
            <pc:sldMk cId="2255674926" sldId="1517"/>
            <ac:picMk id="25" creationId="{800FC95C-56B7-408F-9710-13766FD6B468}"/>
          </ac:picMkLst>
        </pc:picChg>
        <pc:picChg chg="mod">
          <ac:chgData name="Drgona, Jan" userId="8107277a-43fb-42e1-8aa0-684adf187181" providerId="ADAL" clId="{3EA6B2F5-633B-4DFC-84E5-EB13AD88D9DA}" dt="2023-09-07T14:24:47.044" v="60" actId="1076"/>
          <ac:picMkLst>
            <pc:docMk/>
            <pc:sldMk cId="2255674926" sldId="1517"/>
            <ac:picMk id="27" creationId="{9E9F1061-02E1-4389-A02B-44952B1A96EE}"/>
          </ac:picMkLst>
        </pc:picChg>
        <pc:picChg chg="del">
          <ac:chgData name="Drgona, Jan" userId="8107277a-43fb-42e1-8aa0-684adf187181" providerId="ADAL" clId="{3EA6B2F5-633B-4DFC-84E5-EB13AD88D9DA}" dt="2023-09-07T14:22:46.199" v="24" actId="478"/>
          <ac:picMkLst>
            <pc:docMk/>
            <pc:sldMk cId="2255674926" sldId="1517"/>
            <ac:picMk id="31" creationId="{A97BE6B2-4312-41B5-84C6-7F26379D5D5F}"/>
          </ac:picMkLst>
        </pc:picChg>
        <pc:picChg chg="mod">
          <ac:chgData name="Drgona, Jan" userId="8107277a-43fb-42e1-8aa0-684adf187181" providerId="ADAL" clId="{3EA6B2F5-633B-4DFC-84E5-EB13AD88D9DA}" dt="2023-09-07T14:24:47.044" v="60" actId="1076"/>
          <ac:picMkLst>
            <pc:docMk/>
            <pc:sldMk cId="2255674926" sldId="1517"/>
            <ac:picMk id="44" creationId="{DF2DA908-6930-49D8-939B-7F0943E7083B}"/>
          </ac:picMkLst>
        </pc:picChg>
        <pc:picChg chg="add mod">
          <ac:chgData name="Drgona, Jan" userId="8107277a-43fb-42e1-8aa0-684adf187181" providerId="ADAL" clId="{3EA6B2F5-633B-4DFC-84E5-EB13AD88D9DA}" dt="2023-09-07T14:24:47.044" v="60" actId="1076"/>
          <ac:picMkLst>
            <pc:docMk/>
            <pc:sldMk cId="2255674926" sldId="1517"/>
            <ac:picMk id="1026" creationId="{484858DD-E3A5-EB62-910F-94B59EA7E2C8}"/>
          </ac:picMkLst>
        </pc:picChg>
        <pc:picChg chg="add del mod">
          <ac:chgData name="Drgona, Jan" userId="8107277a-43fb-42e1-8aa0-684adf187181" providerId="ADAL" clId="{3EA6B2F5-633B-4DFC-84E5-EB13AD88D9DA}" dt="2023-09-07T14:22:54.301" v="30" actId="1076"/>
          <ac:picMkLst>
            <pc:docMk/>
            <pc:sldMk cId="2255674926" sldId="1517"/>
            <ac:picMk id="2054" creationId="{708039E5-1D86-49A2-BFD8-CDC112C0B303}"/>
          </ac:picMkLst>
        </pc:picChg>
        <pc:picChg chg="mod">
          <ac:chgData name="Drgona, Jan" userId="8107277a-43fb-42e1-8aa0-684adf187181" providerId="ADAL" clId="{3EA6B2F5-633B-4DFC-84E5-EB13AD88D9DA}" dt="2023-09-07T14:24:47.044" v="60" actId="1076"/>
          <ac:picMkLst>
            <pc:docMk/>
            <pc:sldMk cId="2255674926" sldId="1517"/>
            <ac:picMk id="2056" creationId="{39AAE337-1CF8-4317-AC30-B9F2F75A70F4}"/>
          </ac:picMkLst>
        </pc:picChg>
        <pc:picChg chg="mod">
          <ac:chgData name="Drgona, Jan" userId="8107277a-43fb-42e1-8aa0-684adf187181" providerId="ADAL" clId="{3EA6B2F5-633B-4DFC-84E5-EB13AD88D9DA}" dt="2023-09-07T14:24:47.044" v="60" actId="1076"/>
          <ac:picMkLst>
            <pc:docMk/>
            <pc:sldMk cId="2255674926" sldId="1517"/>
            <ac:picMk id="2060" creationId="{897C2B38-EE97-48F8-91D5-44E49CB2219E}"/>
          </ac:picMkLst>
        </pc:picChg>
        <pc:picChg chg="del">
          <ac:chgData name="Drgona, Jan" userId="8107277a-43fb-42e1-8aa0-684adf187181" providerId="ADAL" clId="{3EA6B2F5-633B-4DFC-84E5-EB13AD88D9DA}" dt="2023-09-07T14:22:49.716" v="26" actId="478"/>
          <ac:picMkLst>
            <pc:docMk/>
            <pc:sldMk cId="2255674926" sldId="1517"/>
            <ac:picMk id="2062" creationId="{FE5FA02C-E63A-47EC-8ACC-759766386120}"/>
          </ac:picMkLst>
        </pc:picChg>
        <pc:picChg chg="mod">
          <ac:chgData name="Drgona, Jan" userId="8107277a-43fb-42e1-8aa0-684adf187181" providerId="ADAL" clId="{3EA6B2F5-633B-4DFC-84E5-EB13AD88D9DA}" dt="2023-09-07T14:24:47.044" v="60" actId="1076"/>
          <ac:picMkLst>
            <pc:docMk/>
            <pc:sldMk cId="2255674926" sldId="1517"/>
            <ac:picMk id="2064" creationId="{764E84FA-A934-4498-9100-3F8E6D949D5D}"/>
          </ac:picMkLst>
        </pc:picChg>
      </pc:sldChg>
      <pc:sldChg chg="modSp mod">
        <pc:chgData name="Drgona, Jan" userId="8107277a-43fb-42e1-8aa0-684adf187181" providerId="ADAL" clId="{3EA6B2F5-633B-4DFC-84E5-EB13AD88D9DA}" dt="2023-09-07T13:58:55.401" v="7" actId="20577"/>
        <pc:sldMkLst>
          <pc:docMk/>
          <pc:sldMk cId="3522571154" sldId="1529"/>
        </pc:sldMkLst>
        <pc:spChg chg="mod">
          <ac:chgData name="Drgona, Jan" userId="8107277a-43fb-42e1-8aa0-684adf187181" providerId="ADAL" clId="{3EA6B2F5-633B-4DFC-84E5-EB13AD88D9DA}" dt="2023-09-07T13:58:55.401" v="7" actId="20577"/>
          <ac:spMkLst>
            <pc:docMk/>
            <pc:sldMk cId="3522571154" sldId="1529"/>
            <ac:spMk id="8" creationId="{46F12F53-441B-45F6-9781-158C8416EBCC}"/>
          </ac:spMkLst>
        </pc:spChg>
      </pc:sldChg>
      <pc:sldChg chg="addSp delSp modSp mod">
        <pc:chgData name="Drgona, Jan" userId="8107277a-43fb-42e1-8aa0-684adf187181" providerId="ADAL" clId="{3EA6B2F5-633B-4DFC-84E5-EB13AD88D9DA}" dt="2023-09-07T14:04:24.604" v="23" actId="14100"/>
        <pc:sldMkLst>
          <pc:docMk/>
          <pc:sldMk cId="4183758163" sldId="1564"/>
        </pc:sldMkLst>
        <pc:picChg chg="mod">
          <ac:chgData name="Drgona, Jan" userId="8107277a-43fb-42e1-8aa0-684adf187181" providerId="ADAL" clId="{3EA6B2F5-633B-4DFC-84E5-EB13AD88D9DA}" dt="2023-09-07T14:04:24.604" v="23" actId="14100"/>
          <ac:picMkLst>
            <pc:docMk/>
            <pc:sldMk cId="4183758163" sldId="1564"/>
            <ac:picMk id="8" creationId="{FC080F96-6E6D-20C9-74B2-1B27CA63D535}"/>
          </ac:picMkLst>
        </pc:picChg>
        <pc:picChg chg="add del mod modCrop">
          <ac:chgData name="Drgona, Jan" userId="8107277a-43fb-42e1-8aa0-684adf187181" providerId="ADAL" clId="{3EA6B2F5-633B-4DFC-84E5-EB13AD88D9DA}" dt="2023-09-07T14:04:14.612" v="20" actId="478"/>
          <ac:picMkLst>
            <pc:docMk/>
            <pc:sldMk cId="4183758163" sldId="1564"/>
            <ac:picMk id="12" creationId="{1545E2F2-93A1-B287-7191-2E3C5EB605CF}"/>
          </ac:picMkLst>
        </pc:picChg>
      </pc:sldChg>
    </pc:docChg>
  </pc:docChgLst>
  <pc:docChgLst>
    <pc:chgData name="Drgona, Jan" userId="8107277a-43fb-42e1-8aa0-684adf187181" providerId="ADAL" clId="{D7861B09-F298-428F-A917-0F903C331583}"/>
    <pc:docChg chg="undo custSel addSld delSld modSld sldOrd modSection">
      <pc:chgData name="Drgona, Jan" userId="8107277a-43fb-42e1-8aa0-684adf187181" providerId="ADAL" clId="{D7861B09-F298-428F-A917-0F903C331583}" dt="2023-09-07T12:41:18.308" v="835" actId="14100"/>
      <pc:docMkLst>
        <pc:docMk/>
      </pc:docMkLst>
      <pc:sldChg chg="del">
        <pc:chgData name="Drgona, Jan" userId="8107277a-43fb-42e1-8aa0-684adf187181" providerId="ADAL" clId="{D7861B09-F298-428F-A917-0F903C331583}" dt="2023-09-07T12:06:57.756" v="2" actId="47"/>
        <pc:sldMkLst>
          <pc:docMk/>
          <pc:sldMk cId="831387436" sldId="1113"/>
        </pc:sldMkLst>
      </pc:sldChg>
      <pc:sldChg chg="del">
        <pc:chgData name="Drgona, Jan" userId="8107277a-43fb-42e1-8aa0-684adf187181" providerId="ADAL" clId="{D7861B09-F298-428F-A917-0F903C331583}" dt="2023-09-07T12:06:57.756" v="2" actId="47"/>
        <pc:sldMkLst>
          <pc:docMk/>
          <pc:sldMk cId="3387073483" sldId="1114"/>
        </pc:sldMkLst>
      </pc:sldChg>
      <pc:sldChg chg="modSp mod">
        <pc:chgData name="Drgona, Jan" userId="8107277a-43fb-42e1-8aa0-684adf187181" providerId="ADAL" clId="{D7861B09-F298-428F-A917-0F903C331583}" dt="2023-09-07T12:17:10.219" v="207" actId="20577"/>
        <pc:sldMkLst>
          <pc:docMk/>
          <pc:sldMk cId="328018078" sldId="1116"/>
        </pc:sldMkLst>
        <pc:spChg chg="mod">
          <ac:chgData name="Drgona, Jan" userId="8107277a-43fb-42e1-8aa0-684adf187181" providerId="ADAL" clId="{D7861B09-F298-428F-A917-0F903C331583}" dt="2023-09-07T12:15:19.352" v="131" actId="14100"/>
          <ac:spMkLst>
            <pc:docMk/>
            <pc:sldMk cId="328018078" sldId="1116"/>
            <ac:spMk id="2" creationId="{7F5FD97D-AD65-A14D-A584-DF7F474A1613}"/>
          </ac:spMkLst>
        </pc:spChg>
        <pc:spChg chg="mod">
          <ac:chgData name="Drgona, Jan" userId="8107277a-43fb-42e1-8aa0-684adf187181" providerId="ADAL" clId="{D7861B09-F298-428F-A917-0F903C331583}" dt="2023-09-07T12:17:10.219" v="207" actId="20577"/>
          <ac:spMkLst>
            <pc:docMk/>
            <pc:sldMk cId="328018078" sldId="1116"/>
            <ac:spMk id="10" creationId="{D8FCF259-1334-3940-8D43-7E6D530433B1}"/>
          </ac:spMkLst>
        </pc:spChg>
      </pc:sldChg>
      <pc:sldChg chg="modSp mod">
        <pc:chgData name="Drgona, Jan" userId="8107277a-43fb-42e1-8aa0-684adf187181" providerId="ADAL" clId="{D7861B09-F298-428F-A917-0F903C331583}" dt="2023-09-07T12:14:57.849" v="130" actId="20577"/>
        <pc:sldMkLst>
          <pc:docMk/>
          <pc:sldMk cId="1152154647" sldId="1117"/>
        </pc:sldMkLst>
        <pc:spChg chg="mod">
          <ac:chgData name="Drgona, Jan" userId="8107277a-43fb-42e1-8aa0-684adf187181" providerId="ADAL" clId="{D7861B09-F298-428F-A917-0F903C331583}" dt="2023-09-07T12:13:48.299" v="82" actId="20577"/>
          <ac:spMkLst>
            <pc:docMk/>
            <pc:sldMk cId="1152154647" sldId="1117"/>
            <ac:spMk id="2" creationId="{8BDFD0D9-1CAC-4FBD-8120-CBD5A07EB995}"/>
          </ac:spMkLst>
        </pc:spChg>
        <pc:spChg chg="mod">
          <ac:chgData name="Drgona, Jan" userId="8107277a-43fb-42e1-8aa0-684adf187181" providerId="ADAL" clId="{D7861B09-F298-428F-A917-0F903C331583}" dt="2023-09-07T12:14:57.849" v="130" actId="20577"/>
          <ac:spMkLst>
            <pc:docMk/>
            <pc:sldMk cId="1152154647" sldId="1117"/>
            <ac:spMk id="9" creationId="{4EEB77A5-9700-44F3-8BDA-933A0A9BA3FE}"/>
          </ac:spMkLst>
        </pc:spChg>
        <pc:spChg chg="mod">
          <ac:chgData name="Drgona, Jan" userId="8107277a-43fb-42e1-8aa0-684adf187181" providerId="ADAL" clId="{D7861B09-F298-428F-A917-0F903C331583}" dt="2023-09-07T12:14:29.437" v="113" actId="20577"/>
          <ac:spMkLst>
            <pc:docMk/>
            <pc:sldMk cId="1152154647" sldId="1117"/>
            <ac:spMk id="13" creationId="{287B4DED-D644-4A84-BE35-448A62CEC19C}"/>
          </ac:spMkLst>
        </pc:spChg>
      </pc:sldChg>
      <pc:sldChg chg="del">
        <pc:chgData name="Drgona, Jan" userId="8107277a-43fb-42e1-8aa0-684adf187181" providerId="ADAL" clId="{D7861B09-F298-428F-A917-0F903C331583}" dt="2023-09-07T12:06:50.802" v="0" actId="47"/>
        <pc:sldMkLst>
          <pc:docMk/>
          <pc:sldMk cId="2104080610" sldId="1141"/>
        </pc:sldMkLst>
      </pc:sldChg>
      <pc:sldChg chg="del">
        <pc:chgData name="Drgona, Jan" userId="8107277a-43fb-42e1-8aa0-684adf187181" providerId="ADAL" clId="{D7861B09-F298-428F-A917-0F903C331583}" dt="2023-09-07T12:06:50.802" v="0" actId="47"/>
        <pc:sldMkLst>
          <pc:docMk/>
          <pc:sldMk cId="1847951567" sldId="1143"/>
        </pc:sldMkLst>
      </pc:sldChg>
      <pc:sldChg chg="del">
        <pc:chgData name="Drgona, Jan" userId="8107277a-43fb-42e1-8aa0-684adf187181" providerId="ADAL" clId="{D7861B09-F298-428F-A917-0F903C331583}" dt="2023-09-07T12:06:50.802" v="0" actId="47"/>
        <pc:sldMkLst>
          <pc:docMk/>
          <pc:sldMk cId="2461524116" sldId="1144"/>
        </pc:sldMkLst>
      </pc:sldChg>
      <pc:sldChg chg="del">
        <pc:chgData name="Drgona, Jan" userId="8107277a-43fb-42e1-8aa0-684adf187181" providerId="ADAL" clId="{D7861B09-F298-428F-A917-0F903C331583}" dt="2023-09-07T12:06:50.802" v="0" actId="47"/>
        <pc:sldMkLst>
          <pc:docMk/>
          <pc:sldMk cId="3807420109" sldId="1145"/>
        </pc:sldMkLst>
      </pc:sldChg>
      <pc:sldChg chg="del">
        <pc:chgData name="Drgona, Jan" userId="8107277a-43fb-42e1-8aa0-684adf187181" providerId="ADAL" clId="{D7861B09-F298-428F-A917-0F903C331583}" dt="2023-09-07T12:06:55.028" v="1" actId="47"/>
        <pc:sldMkLst>
          <pc:docMk/>
          <pc:sldMk cId="1014634263" sldId="1147"/>
        </pc:sldMkLst>
      </pc:sldChg>
      <pc:sldChg chg="addSp delSp modSp add mod">
        <pc:chgData name="Drgona, Jan" userId="8107277a-43fb-42e1-8aa0-684adf187181" providerId="ADAL" clId="{D7861B09-F298-428F-A917-0F903C331583}" dt="2023-09-07T12:33:04.152" v="591" actId="1076"/>
        <pc:sldMkLst>
          <pc:docMk/>
          <pc:sldMk cId="190876220" sldId="1397"/>
        </pc:sldMkLst>
        <pc:spChg chg="mod">
          <ac:chgData name="Drgona, Jan" userId="8107277a-43fb-42e1-8aa0-684adf187181" providerId="ADAL" clId="{D7861B09-F298-428F-A917-0F903C331583}" dt="2023-09-07T12:32:58.730" v="590" actId="6549"/>
          <ac:spMkLst>
            <pc:docMk/>
            <pc:sldMk cId="190876220" sldId="1397"/>
            <ac:spMk id="3" creationId="{701493D0-6FC9-4F74-9234-5244E31A139F}"/>
          </ac:spMkLst>
        </pc:spChg>
        <pc:spChg chg="add mod">
          <ac:chgData name="Drgona, Jan" userId="8107277a-43fb-42e1-8aa0-684adf187181" providerId="ADAL" clId="{D7861B09-F298-428F-A917-0F903C331583}" dt="2023-09-07T12:31:58.205" v="580" actId="1038"/>
          <ac:spMkLst>
            <pc:docMk/>
            <pc:sldMk cId="190876220" sldId="1397"/>
            <ac:spMk id="4" creationId="{DD17F6C2-DB3D-3C69-625D-C7BFE439EE8F}"/>
          </ac:spMkLst>
        </pc:spChg>
        <pc:spChg chg="mod">
          <ac:chgData name="Drgona, Jan" userId="8107277a-43fb-42e1-8aa0-684adf187181" providerId="ADAL" clId="{D7861B09-F298-428F-A917-0F903C331583}" dt="2023-09-07T12:31:52.035" v="558" actId="1076"/>
          <ac:spMkLst>
            <pc:docMk/>
            <pc:sldMk cId="190876220" sldId="1397"/>
            <ac:spMk id="6" creationId="{93957920-AE50-27AE-462E-854823865F8C}"/>
          </ac:spMkLst>
        </pc:spChg>
        <pc:spChg chg="mod">
          <ac:chgData name="Drgona, Jan" userId="8107277a-43fb-42e1-8aa0-684adf187181" providerId="ADAL" clId="{D7861B09-F298-428F-A917-0F903C331583}" dt="2023-09-07T12:31:14" v="494" actId="1076"/>
          <ac:spMkLst>
            <pc:docMk/>
            <pc:sldMk cId="190876220" sldId="1397"/>
            <ac:spMk id="9" creationId="{859BC3A0-A3C0-342E-B464-040D760D83CF}"/>
          </ac:spMkLst>
        </pc:spChg>
        <pc:spChg chg="mod">
          <ac:chgData name="Drgona, Jan" userId="8107277a-43fb-42e1-8aa0-684adf187181" providerId="ADAL" clId="{D7861B09-F298-428F-A917-0F903C331583}" dt="2023-09-07T12:33:04.152" v="591" actId="1076"/>
          <ac:spMkLst>
            <pc:docMk/>
            <pc:sldMk cId="190876220" sldId="1397"/>
            <ac:spMk id="10" creationId="{629154C2-A045-042B-67A5-0C9423F2DCE9}"/>
          </ac:spMkLst>
        </pc:spChg>
        <pc:picChg chg="add del mod">
          <ac:chgData name="Drgona, Jan" userId="8107277a-43fb-42e1-8aa0-684adf187181" providerId="ADAL" clId="{D7861B09-F298-428F-A917-0F903C331583}" dt="2023-09-07T12:26:15.932" v="376" actId="478"/>
          <ac:picMkLst>
            <pc:docMk/>
            <pc:sldMk cId="190876220" sldId="1397"/>
            <ac:picMk id="7" creationId="{62C2CDBF-8544-A67C-2D37-2FC3150D13B1}"/>
          </ac:picMkLst>
        </pc:picChg>
        <pc:picChg chg="add mod">
          <ac:chgData name="Drgona, Jan" userId="8107277a-43fb-42e1-8aa0-684adf187181" providerId="ADAL" clId="{D7861B09-F298-428F-A917-0F903C331583}" dt="2023-09-07T12:31:58.205" v="580" actId="1038"/>
          <ac:picMkLst>
            <pc:docMk/>
            <pc:sldMk cId="190876220" sldId="1397"/>
            <ac:picMk id="11" creationId="{C61A07AE-C7D7-6482-FE4C-A300C4243218}"/>
          </ac:picMkLst>
        </pc:picChg>
        <pc:picChg chg="add del mod">
          <ac:chgData name="Drgona, Jan" userId="8107277a-43fb-42e1-8aa0-684adf187181" providerId="ADAL" clId="{D7861B09-F298-428F-A917-0F903C331583}" dt="2023-09-07T12:31:07.032" v="493" actId="478"/>
          <ac:picMkLst>
            <pc:docMk/>
            <pc:sldMk cId="190876220" sldId="1397"/>
            <ac:picMk id="12" creationId="{4FE0AA84-F5CD-598B-8131-074A7F61A350}"/>
          </ac:picMkLst>
        </pc:picChg>
        <pc:picChg chg="del">
          <ac:chgData name="Drgona, Jan" userId="8107277a-43fb-42e1-8aa0-684adf187181" providerId="ADAL" clId="{D7861B09-F298-428F-A917-0F903C331583}" dt="2023-09-07T12:23:53.662" v="359" actId="478"/>
          <ac:picMkLst>
            <pc:docMk/>
            <pc:sldMk cId="190876220" sldId="1397"/>
            <ac:picMk id="14" creationId="{D2F1BC11-2D3D-4056-8505-B6F2F0CB715B}"/>
          </ac:picMkLst>
        </pc:picChg>
        <pc:picChg chg="mod">
          <ac:chgData name="Drgona, Jan" userId="8107277a-43fb-42e1-8aa0-684adf187181" providerId="ADAL" clId="{D7861B09-F298-428F-A917-0F903C331583}" dt="2023-09-07T12:31:52.035" v="558" actId="1076"/>
          <ac:picMkLst>
            <pc:docMk/>
            <pc:sldMk cId="190876220" sldId="1397"/>
            <ac:picMk id="17" creationId="{3E4F817B-0BB6-45FA-9E35-9632848B9C81}"/>
          </ac:picMkLst>
        </pc:picChg>
        <pc:picChg chg="del">
          <ac:chgData name="Drgona, Jan" userId="8107277a-43fb-42e1-8aa0-684adf187181" providerId="ADAL" clId="{D7861B09-F298-428F-A917-0F903C331583}" dt="2023-09-07T12:23:53.662" v="359" actId="478"/>
          <ac:picMkLst>
            <pc:docMk/>
            <pc:sldMk cId="190876220" sldId="1397"/>
            <ac:picMk id="18" creationId="{DC08389C-1CF9-4D0B-8CC6-2F4EED909643}"/>
          </ac:picMkLst>
        </pc:picChg>
        <pc:picChg chg="del">
          <ac:chgData name="Drgona, Jan" userId="8107277a-43fb-42e1-8aa0-684adf187181" providerId="ADAL" clId="{D7861B09-F298-428F-A917-0F903C331583}" dt="2023-09-07T12:23:22.943" v="320" actId="478"/>
          <ac:picMkLst>
            <pc:docMk/>
            <pc:sldMk cId="190876220" sldId="1397"/>
            <ac:picMk id="21" creationId="{0F07A949-1031-2239-144E-69F32AD14B2F}"/>
          </ac:picMkLst>
        </pc:picChg>
        <pc:picChg chg="del">
          <ac:chgData name="Drgona, Jan" userId="8107277a-43fb-42e1-8aa0-684adf187181" providerId="ADAL" clId="{D7861B09-F298-428F-A917-0F903C331583}" dt="2023-09-07T12:23:22.943" v="320" actId="478"/>
          <ac:picMkLst>
            <pc:docMk/>
            <pc:sldMk cId="190876220" sldId="1397"/>
            <ac:picMk id="23" creationId="{D651F898-7455-8613-A109-984A71E74932}"/>
          </ac:picMkLst>
        </pc:picChg>
        <pc:picChg chg="add del mod">
          <ac:chgData name="Drgona, Jan" userId="8107277a-43fb-42e1-8aa0-684adf187181" providerId="ADAL" clId="{D7861B09-F298-428F-A917-0F903C331583}" dt="2023-09-07T12:28:10.174" v="479" actId="478"/>
          <ac:picMkLst>
            <pc:docMk/>
            <pc:sldMk cId="190876220" sldId="1397"/>
            <ac:picMk id="2050" creationId="{B049E7F3-4465-6FFB-F9E7-EFDD972DD76F}"/>
          </ac:picMkLst>
        </pc:picChg>
        <pc:picChg chg="add mod">
          <ac:chgData name="Drgona, Jan" userId="8107277a-43fb-42e1-8aa0-684adf187181" providerId="ADAL" clId="{D7861B09-F298-428F-A917-0F903C331583}" dt="2023-09-07T12:32:53.748" v="589" actId="1076"/>
          <ac:picMkLst>
            <pc:docMk/>
            <pc:sldMk cId="190876220" sldId="1397"/>
            <ac:picMk id="2052" creationId="{051B4A52-EC8C-B287-738E-D245517D88F4}"/>
          </ac:picMkLst>
        </pc:picChg>
        <pc:picChg chg="mod">
          <ac:chgData name="Drgona, Jan" userId="8107277a-43fb-42e1-8aa0-684adf187181" providerId="ADAL" clId="{D7861B09-F298-428F-A917-0F903C331583}" dt="2023-09-07T12:31:14" v="494" actId="1076"/>
          <ac:picMkLst>
            <pc:docMk/>
            <pc:sldMk cId="190876220" sldId="1397"/>
            <ac:picMk id="4098" creationId="{ACFC8A22-F611-1B62-F340-772E789291F2}"/>
          </ac:picMkLst>
        </pc:picChg>
        <pc:picChg chg="mod">
          <ac:chgData name="Drgona, Jan" userId="8107277a-43fb-42e1-8aa0-684adf187181" providerId="ADAL" clId="{D7861B09-F298-428F-A917-0F903C331583}" dt="2023-09-07T12:31:14" v="494" actId="1076"/>
          <ac:picMkLst>
            <pc:docMk/>
            <pc:sldMk cId="190876220" sldId="1397"/>
            <ac:picMk id="4100" creationId="{1C14B726-58BE-A498-ED9D-BB98CB894BC5}"/>
          </ac:picMkLst>
        </pc:picChg>
      </pc:sldChg>
      <pc:sldChg chg="add mod modShow">
        <pc:chgData name="Drgona, Jan" userId="8107277a-43fb-42e1-8aa0-684adf187181" providerId="ADAL" clId="{D7861B09-F298-428F-A917-0F903C331583}" dt="2023-09-07T12:37:32.267" v="682" actId="729"/>
        <pc:sldMkLst>
          <pc:docMk/>
          <pc:sldMk cId="4206595840" sldId="1406"/>
        </pc:sldMkLst>
      </pc:sldChg>
      <pc:sldChg chg="add mod modShow">
        <pc:chgData name="Drgona, Jan" userId="8107277a-43fb-42e1-8aa0-684adf187181" providerId="ADAL" clId="{D7861B09-F298-428F-A917-0F903C331583}" dt="2023-09-07T12:37:32.267" v="682" actId="729"/>
        <pc:sldMkLst>
          <pc:docMk/>
          <pc:sldMk cId="1027847982" sldId="1427"/>
        </pc:sldMkLst>
      </pc:sldChg>
      <pc:sldChg chg="add mod modShow">
        <pc:chgData name="Drgona, Jan" userId="8107277a-43fb-42e1-8aa0-684adf187181" providerId="ADAL" clId="{D7861B09-F298-428F-A917-0F903C331583}" dt="2023-09-07T12:37:32.267" v="682" actId="729"/>
        <pc:sldMkLst>
          <pc:docMk/>
          <pc:sldMk cId="4106608496" sldId="1428"/>
        </pc:sldMkLst>
      </pc:sldChg>
      <pc:sldChg chg="add ord">
        <pc:chgData name="Drgona, Jan" userId="8107277a-43fb-42e1-8aa0-684adf187181" providerId="ADAL" clId="{D7861B09-F298-428F-A917-0F903C331583}" dt="2023-09-07T12:08:13.076" v="5"/>
        <pc:sldMkLst>
          <pc:docMk/>
          <pc:sldMk cId="2255674926" sldId="1517"/>
        </pc:sldMkLst>
      </pc:sldChg>
      <pc:sldChg chg="modSp mod">
        <pc:chgData name="Drgona, Jan" userId="8107277a-43fb-42e1-8aa0-684adf187181" providerId="ADAL" clId="{D7861B09-F298-428F-A917-0F903C331583}" dt="2023-09-07T12:19:47.382" v="266" actId="6549"/>
        <pc:sldMkLst>
          <pc:docMk/>
          <pc:sldMk cId="3522571154" sldId="1529"/>
        </pc:sldMkLst>
        <pc:spChg chg="mod">
          <ac:chgData name="Drgona, Jan" userId="8107277a-43fb-42e1-8aa0-684adf187181" providerId="ADAL" clId="{D7861B09-F298-428F-A917-0F903C331583}" dt="2023-09-07T12:19:47.382" v="266" actId="6549"/>
          <ac:spMkLst>
            <pc:docMk/>
            <pc:sldMk cId="3522571154" sldId="1529"/>
            <ac:spMk id="8" creationId="{46F12F53-441B-45F6-9781-158C8416EBCC}"/>
          </ac:spMkLst>
        </pc:spChg>
      </pc:sldChg>
      <pc:sldChg chg="addSp delSp modSp new del mod">
        <pc:chgData name="Drgona, Jan" userId="8107277a-43fb-42e1-8aa0-684adf187181" providerId="ADAL" clId="{D7861B09-F298-428F-A917-0F903C331583}" dt="2023-09-07T12:39:02.459" v="701" actId="47"/>
        <pc:sldMkLst>
          <pc:docMk/>
          <pc:sldMk cId="1924909291" sldId="1530"/>
        </pc:sldMkLst>
        <pc:spChg chg="mod">
          <ac:chgData name="Drgona, Jan" userId="8107277a-43fb-42e1-8aa0-684adf187181" providerId="ADAL" clId="{D7861B09-F298-428F-A917-0F903C331583}" dt="2023-09-07T12:19:00.318" v="242" actId="5793"/>
          <ac:spMkLst>
            <pc:docMk/>
            <pc:sldMk cId="1924909291" sldId="1530"/>
            <ac:spMk id="3" creationId="{9D6B07D5-12F0-AC30-7318-45DA583319CC}"/>
          </ac:spMkLst>
        </pc:spChg>
        <pc:spChg chg="del">
          <ac:chgData name="Drgona, Jan" userId="8107277a-43fb-42e1-8aa0-684adf187181" providerId="ADAL" clId="{D7861B09-F298-428F-A917-0F903C331583}" dt="2023-09-07T12:19:10.672" v="243" actId="478"/>
          <ac:spMkLst>
            <pc:docMk/>
            <pc:sldMk cId="1924909291" sldId="1530"/>
            <ac:spMk id="4" creationId="{3B7CAE50-7538-CF66-8294-6F597DA8BF27}"/>
          </ac:spMkLst>
        </pc:spChg>
        <pc:spChg chg="add del mod">
          <ac:chgData name="Drgona, Jan" userId="8107277a-43fb-42e1-8aa0-684adf187181" providerId="ADAL" clId="{D7861B09-F298-428F-A917-0F903C331583}" dt="2023-09-07T12:19:25.805" v="252" actId="478"/>
          <ac:spMkLst>
            <pc:docMk/>
            <pc:sldMk cId="1924909291" sldId="1530"/>
            <ac:spMk id="5" creationId="{19C06AC5-CC0C-0164-BE76-7B5AC34E457F}"/>
          </ac:spMkLst>
        </pc:spChg>
      </pc:sldChg>
      <pc:sldChg chg="new del">
        <pc:chgData name="Drgona, Jan" userId="8107277a-43fb-42e1-8aa0-684adf187181" providerId="ADAL" clId="{D7861B09-F298-428F-A917-0F903C331583}" dt="2023-09-07T12:08:35.509" v="7" actId="680"/>
        <pc:sldMkLst>
          <pc:docMk/>
          <pc:sldMk cId="2265929191" sldId="1530"/>
        </pc:sldMkLst>
      </pc:sldChg>
      <pc:sldChg chg="addSp delSp modSp add mod">
        <pc:chgData name="Drgona, Jan" userId="8107277a-43fb-42e1-8aa0-684adf187181" providerId="ADAL" clId="{D7861B09-F298-428F-A917-0F903C331583}" dt="2023-09-07T12:21:38.923" v="289" actId="1076"/>
        <pc:sldMkLst>
          <pc:docMk/>
          <pc:sldMk cId="4183758163" sldId="1564"/>
        </pc:sldMkLst>
        <pc:spChg chg="mod">
          <ac:chgData name="Drgona, Jan" userId="8107277a-43fb-42e1-8aa0-684adf187181" providerId="ADAL" clId="{D7861B09-F298-428F-A917-0F903C331583}" dt="2023-09-07T12:21:04.705" v="284" actId="20577"/>
          <ac:spMkLst>
            <pc:docMk/>
            <pc:sldMk cId="4183758163" sldId="1564"/>
            <ac:spMk id="6" creationId="{93957920-AE50-27AE-462E-854823865F8C}"/>
          </ac:spMkLst>
        </pc:spChg>
        <pc:picChg chg="add mod">
          <ac:chgData name="Drgona, Jan" userId="8107277a-43fb-42e1-8aa0-684adf187181" providerId="ADAL" clId="{D7861B09-F298-428F-A917-0F903C331583}" dt="2023-09-07T12:21:38.923" v="289" actId="1076"/>
          <ac:picMkLst>
            <pc:docMk/>
            <pc:sldMk cId="4183758163" sldId="1564"/>
            <ac:picMk id="1026" creationId="{9D40EF01-0F7D-25C7-BEC5-CBFA5B53BE07}"/>
          </ac:picMkLst>
        </pc:picChg>
        <pc:picChg chg="del">
          <ac:chgData name="Drgona, Jan" userId="8107277a-43fb-42e1-8aa0-684adf187181" providerId="ADAL" clId="{D7861B09-F298-428F-A917-0F903C331583}" dt="2023-09-07T12:20:59.038" v="268" actId="478"/>
          <ac:picMkLst>
            <pc:docMk/>
            <pc:sldMk cId="4183758163" sldId="1564"/>
            <ac:picMk id="9218" creationId="{0A29A181-F1ED-007E-C6EC-2CFC9F645985}"/>
          </ac:picMkLst>
        </pc:picChg>
      </pc:sldChg>
      <pc:sldChg chg="addSp delSp modSp new mod ord">
        <pc:chgData name="Drgona, Jan" userId="8107277a-43fb-42e1-8aa0-684adf187181" providerId="ADAL" clId="{D7861B09-F298-428F-A917-0F903C331583}" dt="2023-09-07T12:41:18.308" v="835" actId="14100"/>
        <pc:sldMkLst>
          <pc:docMk/>
          <pc:sldMk cId="3003398688" sldId="1565"/>
        </pc:sldMkLst>
        <pc:spChg chg="mod">
          <ac:chgData name="Drgona, Jan" userId="8107277a-43fb-42e1-8aa0-684adf187181" providerId="ADAL" clId="{D7861B09-F298-428F-A917-0F903C331583}" dt="2023-09-07T12:35:26.531" v="675" actId="14100"/>
          <ac:spMkLst>
            <pc:docMk/>
            <pc:sldMk cId="3003398688" sldId="1565"/>
            <ac:spMk id="3" creationId="{B758B404-AC36-B0EF-DF87-70F2BA2FE6B8}"/>
          </ac:spMkLst>
        </pc:spChg>
        <pc:spChg chg="del">
          <ac:chgData name="Drgona, Jan" userId="8107277a-43fb-42e1-8aa0-684adf187181" providerId="ADAL" clId="{D7861B09-F298-428F-A917-0F903C331583}" dt="2023-09-07T12:34:54.605" v="658" actId="478"/>
          <ac:spMkLst>
            <pc:docMk/>
            <pc:sldMk cId="3003398688" sldId="1565"/>
            <ac:spMk id="4" creationId="{B4C2242D-7C97-76A5-ECD8-24C09422E7C3}"/>
          </ac:spMkLst>
        </pc:spChg>
        <pc:spChg chg="add del mod">
          <ac:chgData name="Drgona, Jan" userId="8107277a-43fb-42e1-8aa0-684adf187181" providerId="ADAL" clId="{D7861B09-F298-428F-A917-0F903C331583}" dt="2023-09-07T12:35:12.440" v="671"/>
          <ac:spMkLst>
            <pc:docMk/>
            <pc:sldMk cId="3003398688" sldId="1565"/>
            <ac:spMk id="5" creationId="{2DF7AC44-3AAE-F75F-DB0C-A9F51A665222}"/>
          </ac:spMkLst>
        </pc:spChg>
        <pc:spChg chg="add del mod">
          <ac:chgData name="Drgona, Jan" userId="8107277a-43fb-42e1-8aa0-684adf187181" providerId="ADAL" clId="{D7861B09-F298-428F-A917-0F903C331583}" dt="2023-09-07T12:37:14.651" v="678"/>
          <ac:spMkLst>
            <pc:docMk/>
            <pc:sldMk cId="3003398688" sldId="1565"/>
            <ac:spMk id="6" creationId="{B9E78B5C-F46A-71A5-89F1-9FC8F5564FFE}"/>
          </ac:spMkLst>
        </pc:spChg>
        <pc:spChg chg="add del mod">
          <ac:chgData name="Drgona, Jan" userId="8107277a-43fb-42e1-8aa0-684adf187181" providerId="ADAL" clId="{D7861B09-F298-428F-A917-0F903C331583}" dt="2023-09-07T12:37:16.261" v="680"/>
          <ac:spMkLst>
            <pc:docMk/>
            <pc:sldMk cId="3003398688" sldId="1565"/>
            <ac:spMk id="7" creationId="{55B44745-21D5-7770-17A5-9440B60A4F54}"/>
          </ac:spMkLst>
        </pc:spChg>
        <pc:spChg chg="add mod">
          <ac:chgData name="Drgona, Jan" userId="8107277a-43fb-42e1-8aa0-684adf187181" providerId="ADAL" clId="{D7861B09-F298-428F-A917-0F903C331583}" dt="2023-09-07T12:40:16.686" v="820" actId="1076"/>
          <ac:spMkLst>
            <pc:docMk/>
            <pc:sldMk cId="3003398688" sldId="1565"/>
            <ac:spMk id="9" creationId="{D95DB90D-CF29-FB93-F0CA-92FB83D37A72}"/>
          </ac:spMkLst>
        </pc:spChg>
        <pc:spChg chg="add mod">
          <ac:chgData name="Drgona, Jan" userId="8107277a-43fb-42e1-8aa0-684adf187181" providerId="ADAL" clId="{D7861B09-F298-428F-A917-0F903C331583}" dt="2023-09-07T12:41:11.556" v="833" actId="1076"/>
          <ac:spMkLst>
            <pc:docMk/>
            <pc:sldMk cId="3003398688" sldId="1565"/>
            <ac:spMk id="10" creationId="{CD919618-14AD-F47A-AB11-6B2F7054A8C7}"/>
          </ac:spMkLst>
        </pc:spChg>
        <pc:picChg chg="add mod">
          <ac:chgData name="Drgona, Jan" userId="8107277a-43fb-42e1-8aa0-684adf187181" providerId="ADAL" clId="{D7861B09-F298-428F-A917-0F903C331583}" dt="2023-09-07T12:40:47.515" v="826" actId="1076"/>
          <ac:picMkLst>
            <pc:docMk/>
            <pc:sldMk cId="3003398688" sldId="1565"/>
            <ac:picMk id="8" creationId="{A73422EB-FAB6-A179-6FEB-31D4F744A41B}"/>
          </ac:picMkLst>
        </pc:picChg>
        <pc:picChg chg="add mod">
          <ac:chgData name="Drgona, Jan" userId="8107277a-43fb-42e1-8aa0-684adf187181" providerId="ADAL" clId="{D7861B09-F298-428F-A917-0F903C331583}" dt="2023-09-07T12:35:36.063" v="676" actId="1076"/>
          <ac:picMkLst>
            <pc:docMk/>
            <pc:sldMk cId="3003398688" sldId="1565"/>
            <ac:picMk id="3074" creationId="{6367452A-2026-E920-B4AA-13692F3CD9A5}"/>
          </ac:picMkLst>
        </pc:picChg>
        <pc:picChg chg="add del mod">
          <ac:chgData name="Drgona, Jan" userId="8107277a-43fb-42e1-8aa0-684adf187181" providerId="ADAL" clId="{D7861B09-F298-428F-A917-0F903C331583}" dt="2023-09-07T12:38:56.073" v="698" actId="21"/>
          <ac:picMkLst>
            <pc:docMk/>
            <pc:sldMk cId="3003398688" sldId="1565"/>
            <ac:picMk id="3076" creationId="{44498E74-79A1-8C91-C105-20A0E9A7B83F}"/>
          </ac:picMkLst>
        </pc:picChg>
        <pc:picChg chg="add mod">
          <ac:chgData name="Drgona, Jan" userId="8107277a-43fb-42e1-8aa0-684adf187181" providerId="ADAL" clId="{D7861B09-F298-428F-A917-0F903C331583}" dt="2023-09-07T12:41:18.308" v="835" actId="14100"/>
          <ac:picMkLst>
            <pc:docMk/>
            <pc:sldMk cId="3003398688" sldId="1565"/>
            <ac:picMk id="3078" creationId="{A976D383-398A-EDB4-BCE3-5DC9223DE1B4}"/>
          </ac:picMkLst>
        </pc:picChg>
      </pc:sldChg>
    </pc:docChg>
  </pc:docChgLst>
  <pc:docChgLst>
    <pc:chgData name="Drgona, Jan" userId="8107277a-43fb-42e1-8aa0-684adf187181" providerId="ADAL" clId="{9505543A-32B7-4354-9AAF-37BDDCC6C3EF}"/>
    <pc:docChg chg="modSld">
      <pc:chgData name="Drgona, Jan" userId="8107277a-43fb-42e1-8aa0-684adf187181" providerId="ADAL" clId="{9505543A-32B7-4354-9AAF-37BDDCC6C3EF}" dt="2023-09-26T19:40:57.261" v="130" actId="20577"/>
      <pc:docMkLst>
        <pc:docMk/>
      </pc:docMkLst>
      <pc:sldChg chg="modSp mod">
        <pc:chgData name="Drgona, Jan" userId="8107277a-43fb-42e1-8aa0-684adf187181" providerId="ADAL" clId="{9505543A-32B7-4354-9AAF-37BDDCC6C3EF}" dt="2023-09-26T19:40:57.261" v="130" actId="20577"/>
        <pc:sldMkLst>
          <pc:docMk/>
          <pc:sldMk cId="1152154647" sldId="1117"/>
        </pc:sldMkLst>
        <pc:spChg chg="mod">
          <ac:chgData name="Drgona, Jan" userId="8107277a-43fb-42e1-8aa0-684adf187181" providerId="ADAL" clId="{9505543A-32B7-4354-9AAF-37BDDCC6C3EF}" dt="2023-09-26T19:40:57.261" v="130" actId="20577"/>
          <ac:spMkLst>
            <pc:docMk/>
            <pc:sldMk cId="1152154647" sldId="1117"/>
            <ac:spMk id="13" creationId="{287B4DED-D644-4A84-BE35-448A62CEC19C}"/>
          </ac:spMkLst>
        </pc:spChg>
      </pc:sldChg>
      <pc:sldChg chg="modSp mod">
        <pc:chgData name="Drgona, Jan" userId="8107277a-43fb-42e1-8aa0-684adf187181" providerId="ADAL" clId="{9505543A-32B7-4354-9AAF-37BDDCC6C3EF}" dt="2023-09-26T14:43:08.674" v="70" actId="14100"/>
        <pc:sldMkLst>
          <pc:docMk/>
          <pc:sldMk cId="4183758163" sldId="1564"/>
        </pc:sldMkLst>
        <pc:spChg chg="mod">
          <ac:chgData name="Drgona, Jan" userId="8107277a-43fb-42e1-8aa0-684adf187181" providerId="ADAL" clId="{9505543A-32B7-4354-9AAF-37BDDCC6C3EF}" dt="2023-09-26T14:43:05.351" v="69" actId="14100"/>
          <ac:spMkLst>
            <pc:docMk/>
            <pc:sldMk cId="4183758163" sldId="1564"/>
            <ac:spMk id="9" creationId="{859BC3A0-A3C0-342E-B464-040D760D83CF}"/>
          </ac:spMkLst>
        </pc:spChg>
        <pc:spChg chg="mod">
          <ac:chgData name="Drgona, Jan" userId="8107277a-43fb-42e1-8aa0-684adf187181" providerId="ADAL" clId="{9505543A-32B7-4354-9AAF-37BDDCC6C3EF}" dt="2023-09-26T14:43:08.674" v="70" actId="14100"/>
          <ac:spMkLst>
            <pc:docMk/>
            <pc:sldMk cId="4183758163" sldId="1564"/>
            <ac:spMk id="10" creationId="{629154C2-A045-042B-67A5-0C9423F2DCE9}"/>
          </ac:spMkLst>
        </pc:spChg>
      </pc:sldChg>
    </pc:docChg>
  </pc:docChgLst>
  <pc:docChgLst>
    <pc:chgData name="Drgona, Jan" userId="8107277a-43fb-42e1-8aa0-684adf187181" providerId="ADAL" clId="{26008AF3-DA01-4F2D-9051-B4394B49883B}"/>
    <pc:docChg chg="undo redo custSel addSld delSld modSld sldOrd modSection">
      <pc:chgData name="Drgona, Jan" userId="8107277a-43fb-42e1-8aa0-684adf187181" providerId="ADAL" clId="{26008AF3-DA01-4F2D-9051-B4394B49883B}" dt="2023-09-29T15:32:54.296" v="1129" actId="47"/>
      <pc:docMkLst>
        <pc:docMk/>
      </pc:docMkLst>
      <pc:sldChg chg="add del">
        <pc:chgData name="Drgona, Jan" userId="8107277a-43fb-42e1-8aa0-684adf187181" providerId="ADAL" clId="{26008AF3-DA01-4F2D-9051-B4394B49883B}" dt="2023-09-28T14:21:24.745" v="819"/>
        <pc:sldMkLst>
          <pc:docMk/>
          <pc:sldMk cId="1152503842" sldId="314"/>
        </pc:sldMkLst>
      </pc:sldChg>
      <pc:sldChg chg="delSp modSp add mod">
        <pc:chgData name="Drgona, Jan" userId="8107277a-43fb-42e1-8aa0-684adf187181" providerId="ADAL" clId="{26008AF3-DA01-4F2D-9051-B4394B49883B}" dt="2023-09-28T15:35:30.203" v="871" actId="20577"/>
        <pc:sldMkLst>
          <pc:docMk/>
          <pc:sldMk cId="3120162058" sldId="630"/>
        </pc:sldMkLst>
        <pc:spChg chg="mod">
          <ac:chgData name="Drgona, Jan" userId="8107277a-43fb-42e1-8aa0-684adf187181" providerId="ADAL" clId="{26008AF3-DA01-4F2D-9051-B4394B49883B}" dt="2023-09-28T15:35:30.203" v="871" actId="20577"/>
          <ac:spMkLst>
            <pc:docMk/>
            <pc:sldMk cId="3120162058" sldId="630"/>
            <ac:spMk id="3" creationId="{405BF8D3-9444-4EFE-82B3-4CD8D3BF8023}"/>
          </ac:spMkLst>
        </pc:spChg>
        <pc:spChg chg="del">
          <ac:chgData name="Drgona, Jan" userId="8107277a-43fb-42e1-8aa0-684adf187181" providerId="ADAL" clId="{26008AF3-DA01-4F2D-9051-B4394B49883B}" dt="2023-09-28T13:59:00.415" v="416" actId="478"/>
          <ac:spMkLst>
            <pc:docMk/>
            <pc:sldMk cId="3120162058" sldId="630"/>
            <ac:spMk id="13" creationId="{1D4C29B9-DD46-4462-B254-DF9CE3D902E2}"/>
          </ac:spMkLst>
        </pc:spChg>
        <pc:spChg chg="del">
          <ac:chgData name="Drgona, Jan" userId="8107277a-43fb-42e1-8aa0-684adf187181" providerId="ADAL" clId="{26008AF3-DA01-4F2D-9051-B4394B49883B}" dt="2023-09-28T13:59:00.415" v="416" actId="478"/>
          <ac:spMkLst>
            <pc:docMk/>
            <pc:sldMk cId="3120162058" sldId="630"/>
            <ac:spMk id="14" creationId="{A340F104-FA70-484E-8F8E-A87CD08AAE10}"/>
          </ac:spMkLst>
        </pc:spChg>
        <pc:spChg chg="del mod">
          <ac:chgData name="Drgona, Jan" userId="8107277a-43fb-42e1-8aa0-684adf187181" providerId="ADAL" clId="{26008AF3-DA01-4F2D-9051-B4394B49883B}" dt="2023-09-28T13:59:13.104" v="422" actId="478"/>
          <ac:spMkLst>
            <pc:docMk/>
            <pc:sldMk cId="3120162058" sldId="630"/>
            <ac:spMk id="15" creationId="{4D66FDB4-E870-4E87-BAD7-C998C2847485}"/>
          </ac:spMkLst>
        </pc:spChg>
        <pc:spChg chg="mod">
          <ac:chgData name="Drgona, Jan" userId="8107277a-43fb-42e1-8aa0-684adf187181" providerId="ADAL" clId="{26008AF3-DA01-4F2D-9051-B4394B49883B}" dt="2023-09-28T14:05:23.834" v="489" actId="1076"/>
          <ac:spMkLst>
            <pc:docMk/>
            <pc:sldMk cId="3120162058" sldId="630"/>
            <ac:spMk id="18" creationId="{74391441-C4A5-473F-AE22-2FA770FB9B00}"/>
          </ac:spMkLst>
        </pc:spChg>
        <pc:graphicFrameChg chg="mod">
          <ac:chgData name="Drgona, Jan" userId="8107277a-43fb-42e1-8aa0-684adf187181" providerId="ADAL" clId="{26008AF3-DA01-4F2D-9051-B4394B49883B}" dt="2023-09-28T14:04:54.541" v="480" actId="1076"/>
          <ac:graphicFrameMkLst>
            <pc:docMk/>
            <pc:sldMk cId="3120162058" sldId="630"/>
            <ac:graphicFrameMk id="7" creationId="{C80B2CBC-3E0A-4BF9-A810-CE458A96E20E}"/>
          </ac:graphicFrameMkLst>
        </pc:graphicFrameChg>
        <pc:graphicFrameChg chg="mod">
          <ac:chgData name="Drgona, Jan" userId="8107277a-43fb-42e1-8aa0-684adf187181" providerId="ADAL" clId="{26008AF3-DA01-4F2D-9051-B4394B49883B}" dt="2023-09-28T14:04:54.541" v="480" actId="1076"/>
          <ac:graphicFrameMkLst>
            <pc:docMk/>
            <pc:sldMk cId="3120162058" sldId="630"/>
            <ac:graphicFrameMk id="8" creationId="{BC718568-504B-49E5-A3AB-E48ACE0E9074}"/>
          </ac:graphicFrameMkLst>
        </pc:graphicFrameChg>
        <pc:picChg chg="mod">
          <ac:chgData name="Drgona, Jan" userId="8107277a-43fb-42e1-8aa0-684adf187181" providerId="ADAL" clId="{26008AF3-DA01-4F2D-9051-B4394B49883B}" dt="2023-09-28T14:05:28.334" v="495" actId="1035"/>
          <ac:picMkLst>
            <pc:docMk/>
            <pc:sldMk cId="3120162058" sldId="630"/>
            <ac:picMk id="6" creationId="{A4701F09-82DF-4549-91CB-53CA3F595C04}"/>
          </ac:picMkLst>
        </pc:picChg>
        <pc:picChg chg="mod">
          <ac:chgData name="Drgona, Jan" userId="8107277a-43fb-42e1-8aa0-684adf187181" providerId="ADAL" clId="{26008AF3-DA01-4F2D-9051-B4394B49883B}" dt="2023-09-28T14:04:54.541" v="480" actId="1076"/>
          <ac:picMkLst>
            <pc:docMk/>
            <pc:sldMk cId="3120162058" sldId="630"/>
            <ac:picMk id="10" creationId="{49B59186-40F1-4BCA-98FD-34B0D7A60C2B}"/>
          </ac:picMkLst>
        </pc:picChg>
        <pc:picChg chg="del mod">
          <ac:chgData name="Drgona, Jan" userId="8107277a-43fb-42e1-8aa0-684adf187181" providerId="ADAL" clId="{26008AF3-DA01-4F2D-9051-B4394B49883B}" dt="2023-09-28T13:59:01.354" v="418" actId="478"/>
          <ac:picMkLst>
            <pc:docMk/>
            <pc:sldMk cId="3120162058" sldId="630"/>
            <ac:picMk id="11" creationId="{53A3FE5D-08B3-4CD3-A3BF-B2997CFEA407}"/>
          </ac:picMkLst>
        </pc:picChg>
        <pc:picChg chg="del">
          <ac:chgData name="Drgona, Jan" userId="8107277a-43fb-42e1-8aa0-684adf187181" providerId="ADAL" clId="{26008AF3-DA01-4F2D-9051-B4394B49883B}" dt="2023-09-28T13:59:01.971" v="419" actId="478"/>
          <ac:picMkLst>
            <pc:docMk/>
            <pc:sldMk cId="3120162058" sldId="630"/>
            <ac:picMk id="12" creationId="{062465B0-34E7-4B96-94F8-A11EED8365DD}"/>
          </ac:picMkLst>
        </pc:picChg>
      </pc:sldChg>
      <pc:sldChg chg="del">
        <pc:chgData name="Drgona, Jan" userId="8107277a-43fb-42e1-8aa0-684adf187181" providerId="ADAL" clId="{26008AF3-DA01-4F2D-9051-B4394B49883B}" dt="2023-09-28T13:43:01.845" v="24" actId="47"/>
        <pc:sldMkLst>
          <pc:docMk/>
          <pc:sldMk cId="328018078" sldId="1116"/>
        </pc:sldMkLst>
      </pc:sldChg>
      <pc:sldChg chg="modSp mod">
        <pc:chgData name="Drgona, Jan" userId="8107277a-43fb-42e1-8aa0-684adf187181" providerId="ADAL" clId="{26008AF3-DA01-4F2D-9051-B4394B49883B}" dt="2023-09-28T18:05:34.317" v="964" actId="20577"/>
        <pc:sldMkLst>
          <pc:docMk/>
          <pc:sldMk cId="1152154647" sldId="1117"/>
        </pc:sldMkLst>
        <pc:spChg chg="mod">
          <ac:chgData name="Drgona, Jan" userId="8107277a-43fb-42e1-8aa0-684adf187181" providerId="ADAL" clId="{26008AF3-DA01-4F2D-9051-B4394B49883B}" dt="2023-09-28T18:05:34.317" v="964" actId="20577"/>
          <ac:spMkLst>
            <pc:docMk/>
            <pc:sldMk cId="1152154647" sldId="1117"/>
            <ac:spMk id="2" creationId="{8BDFD0D9-1CAC-4FBD-8120-CBD5A07EB995}"/>
          </ac:spMkLst>
        </pc:spChg>
        <pc:spChg chg="mod">
          <ac:chgData name="Drgona, Jan" userId="8107277a-43fb-42e1-8aa0-684adf187181" providerId="ADAL" clId="{26008AF3-DA01-4F2D-9051-B4394B49883B}" dt="2023-09-28T14:09:53.103" v="545" actId="20577"/>
          <ac:spMkLst>
            <pc:docMk/>
            <pc:sldMk cId="1152154647" sldId="1117"/>
            <ac:spMk id="9" creationId="{4EEB77A5-9700-44F3-8BDA-933A0A9BA3FE}"/>
          </ac:spMkLst>
        </pc:spChg>
        <pc:spChg chg="mod">
          <ac:chgData name="Drgona, Jan" userId="8107277a-43fb-42e1-8aa0-684adf187181" providerId="ADAL" clId="{26008AF3-DA01-4F2D-9051-B4394B49883B}" dt="2023-09-28T13:42:53.114" v="23" actId="20577"/>
          <ac:spMkLst>
            <pc:docMk/>
            <pc:sldMk cId="1152154647" sldId="1117"/>
            <ac:spMk id="13" creationId="{287B4DED-D644-4A84-BE35-448A62CEC19C}"/>
          </ac:spMkLst>
        </pc:spChg>
      </pc:sldChg>
      <pc:sldChg chg="del mod ord modShow">
        <pc:chgData name="Drgona, Jan" userId="8107277a-43fb-42e1-8aa0-684adf187181" providerId="ADAL" clId="{26008AF3-DA01-4F2D-9051-B4394B49883B}" dt="2023-09-29T15:32:54.296" v="1129" actId="47"/>
        <pc:sldMkLst>
          <pc:docMk/>
          <pc:sldMk cId="190876220" sldId="1397"/>
        </pc:sldMkLst>
      </pc:sldChg>
      <pc:sldChg chg="del">
        <pc:chgData name="Drgona, Jan" userId="8107277a-43fb-42e1-8aa0-684adf187181" providerId="ADAL" clId="{26008AF3-DA01-4F2D-9051-B4394B49883B}" dt="2023-09-28T13:41:53.130" v="0" actId="47"/>
        <pc:sldMkLst>
          <pc:docMk/>
          <pc:sldMk cId="4206595840" sldId="1406"/>
        </pc:sldMkLst>
      </pc:sldChg>
      <pc:sldChg chg="del">
        <pc:chgData name="Drgona, Jan" userId="8107277a-43fb-42e1-8aa0-684adf187181" providerId="ADAL" clId="{26008AF3-DA01-4F2D-9051-B4394B49883B}" dt="2023-09-28T13:41:53.130" v="0" actId="47"/>
        <pc:sldMkLst>
          <pc:docMk/>
          <pc:sldMk cId="1027847982" sldId="1427"/>
        </pc:sldMkLst>
      </pc:sldChg>
      <pc:sldChg chg="del">
        <pc:chgData name="Drgona, Jan" userId="8107277a-43fb-42e1-8aa0-684adf187181" providerId="ADAL" clId="{26008AF3-DA01-4F2D-9051-B4394B49883B}" dt="2023-09-28T13:41:53.130" v="0" actId="47"/>
        <pc:sldMkLst>
          <pc:docMk/>
          <pc:sldMk cId="4106608496" sldId="1428"/>
        </pc:sldMkLst>
      </pc:sldChg>
      <pc:sldChg chg="del">
        <pc:chgData name="Drgona, Jan" userId="8107277a-43fb-42e1-8aa0-684adf187181" providerId="ADAL" clId="{26008AF3-DA01-4F2D-9051-B4394B49883B}" dt="2023-09-28T13:43:07.797" v="25" actId="47"/>
        <pc:sldMkLst>
          <pc:docMk/>
          <pc:sldMk cId="302003084" sldId="1495"/>
        </pc:sldMkLst>
      </pc:sldChg>
      <pc:sldChg chg="addSp delSp modSp add del mod">
        <pc:chgData name="Drgona, Jan" userId="8107277a-43fb-42e1-8aa0-684adf187181" providerId="ADAL" clId="{26008AF3-DA01-4F2D-9051-B4394B49883B}" dt="2023-09-28T14:10:29.748" v="556" actId="1076"/>
        <pc:sldMkLst>
          <pc:docMk/>
          <pc:sldMk cId="2255674926" sldId="1517"/>
        </pc:sldMkLst>
        <pc:spChg chg="mod">
          <ac:chgData name="Drgona, Jan" userId="8107277a-43fb-42e1-8aa0-684adf187181" providerId="ADAL" clId="{26008AF3-DA01-4F2D-9051-B4394B49883B}" dt="2023-09-28T13:49:20.320" v="220" actId="14100"/>
          <ac:spMkLst>
            <pc:docMk/>
            <pc:sldMk cId="2255674926" sldId="1517"/>
            <ac:spMk id="3" creationId="{75F9DC93-359D-4C14-A7AC-3162E4193C24}"/>
          </ac:spMkLst>
        </pc:spChg>
        <pc:spChg chg="add del mod">
          <ac:chgData name="Drgona, Jan" userId="8107277a-43fb-42e1-8aa0-684adf187181" providerId="ADAL" clId="{26008AF3-DA01-4F2D-9051-B4394B49883B}" dt="2023-09-28T14:09:44.788" v="543" actId="478"/>
          <ac:spMkLst>
            <pc:docMk/>
            <pc:sldMk cId="2255674926" sldId="1517"/>
            <ac:spMk id="4" creationId="{3C5E7B0C-6F1A-34D9-A88A-775FF270988E}"/>
          </ac:spMkLst>
        </pc:spChg>
        <pc:spChg chg="add mod">
          <ac:chgData name="Drgona, Jan" userId="8107277a-43fb-42e1-8aa0-684adf187181" providerId="ADAL" clId="{26008AF3-DA01-4F2D-9051-B4394B49883B}" dt="2023-09-28T13:49:32.509" v="239" actId="20577"/>
          <ac:spMkLst>
            <pc:docMk/>
            <pc:sldMk cId="2255674926" sldId="1517"/>
            <ac:spMk id="5" creationId="{9C9C88EF-5808-0B4B-4763-B5BF463B6603}"/>
          </ac:spMkLst>
        </pc:spChg>
        <pc:spChg chg="add del mod">
          <ac:chgData name="Drgona, Jan" userId="8107277a-43fb-42e1-8aa0-684adf187181" providerId="ADAL" clId="{26008AF3-DA01-4F2D-9051-B4394B49883B}" dt="2023-09-28T13:54:17.928" v="401" actId="478"/>
          <ac:spMkLst>
            <pc:docMk/>
            <pc:sldMk cId="2255674926" sldId="1517"/>
            <ac:spMk id="7" creationId="{E183B4ED-053B-C51F-4985-830B6290F7C6}"/>
          </ac:spMkLst>
        </pc:spChg>
        <pc:spChg chg="add del mod">
          <ac:chgData name="Drgona, Jan" userId="8107277a-43fb-42e1-8aa0-684adf187181" providerId="ADAL" clId="{26008AF3-DA01-4F2D-9051-B4394B49883B}" dt="2023-09-28T13:53:44.608" v="393" actId="478"/>
          <ac:spMkLst>
            <pc:docMk/>
            <pc:sldMk cId="2255674926" sldId="1517"/>
            <ac:spMk id="11" creationId="{079FC604-C4D8-A63E-22A9-06E7986C959B}"/>
          </ac:spMkLst>
        </pc:spChg>
        <pc:spChg chg="add del mod">
          <ac:chgData name="Drgona, Jan" userId="8107277a-43fb-42e1-8aa0-684adf187181" providerId="ADAL" clId="{26008AF3-DA01-4F2D-9051-B4394B49883B}" dt="2023-09-28T13:51:16.290" v="345" actId="478"/>
          <ac:spMkLst>
            <pc:docMk/>
            <pc:sldMk cId="2255674926" sldId="1517"/>
            <ac:spMk id="12" creationId="{8A76AAE7-474E-2360-B6CC-7DA30FC152FC}"/>
          </ac:spMkLst>
        </pc:spChg>
        <pc:spChg chg="add del mod">
          <ac:chgData name="Drgona, Jan" userId="8107277a-43fb-42e1-8aa0-684adf187181" providerId="ADAL" clId="{26008AF3-DA01-4F2D-9051-B4394B49883B}" dt="2023-09-28T14:09:44.788" v="543" actId="478"/>
          <ac:spMkLst>
            <pc:docMk/>
            <pc:sldMk cId="2255674926" sldId="1517"/>
            <ac:spMk id="14" creationId="{44E5A99A-B43D-4DDD-8B85-FD43FF32D865}"/>
          </ac:spMkLst>
        </pc:spChg>
        <pc:spChg chg="del">
          <ac:chgData name="Drgona, Jan" userId="8107277a-43fb-42e1-8aa0-684adf187181" providerId="ADAL" clId="{26008AF3-DA01-4F2D-9051-B4394B49883B}" dt="2023-09-28T13:45:13.680" v="91" actId="478"/>
          <ac:spMkLst>
            <pc:docMk/>
            <pc:sldMk cId="2255674926" sldId="1517"/>
            <ac:spMk id="19" creationId="{65FE5946-467B-4CF8-9B16-3B0CDDFF0016}"/>
          </ac:spMkLst>
        </pc:spChg>
        <pc:spChg chg="add del mod">
          <ac:chgData name="Drgona, Jan" userId="8107277a-43fb-42e1-8aa0-684adf187181" providerId="ADAL" clId="{26008AF3-DA01-4F2D-9051-B4394B49883B}" dt="2023-09-28T14:09:44.788" v="543" actId="478"/>
          <ac:spMkLst>
            <pc:docMk/>
            <pc:sldMk cId="2255674926" sldId="1517"/>
            <ac:spMk id="22" creationId="{20689DF9-F898-486B-90AD-9A79F250C09F}"/>
          </ac:spMkLst>
        </pc:spChg>
        <pc:spChg chg="add del mod">
          <ac:chgData name="Drgona, Jan" userId="8107277a-43fb-42e1-8aa0-684adf187181" providerId="ADAL" clId="{26008AF3-DA01-4F2D-9051-B4394B49883B}" dt="2023-09-28T14:09:44.788" v="543" actId="478"/>
          <ac:spMkLst>
            <pc:docMk/>
            <pc:sldMk cId="2255674926" sldId="1517"/>
            <ac:spMk id="24" creationId="{10263A30-55FB-4654-AF4E-3D6A21EEC56C}"/>
          </ac:spMkLst>
        </pc:spChg>
        <pc:spChg chg="add del mod">
          <ac:chgData name="Drgona, Jan" userId="8107277a-43fb-42e1-8aa0-684adf187181" providerId="ADAL" clId="{26008AF3-DA01-4F2D-9051-B4394B49883B}" dt="2023-09-28T14:09:49.098" v="544" actId="478"/>
          <ac:spMkLst>
            <pc:docMk/>
            <pc:sldMk cId="2255674926" sldId="1517"/>
            <ac:spMk id="26" creationId="{9B6E3DBA-BB48-4CDE-B7E3-7C78540C017F}"/>
          </ac:spMkLst>
        </pc:spChg>
        <pc:spChg chg="add del mod">
          <ac:chgData name="Drgona, Jan" userId="8107277a-43fb-42e1-8aa0-684adf187181" providerId="ADAL" clId="{26008AF3-DA01-4F2D-9051-B4394B49883B}" dt="2023-09-28T14:09:44.438" v="542"/>
          <ac:spMkLst>
            <pc:docMk/>
            <pc:sldMk cId="2255674926" sldId="1517"/>
            <ac:spMk id="28" creationId="{946D7FC5-6714-8741-8345-E7DF6DC8FEE1}"/>
          </ac:spMkLst>
        </pc:spChg>
        <pc:spChg chg="add del mod">
          <ac:chgData name="Drgona, Jan" userId="8107277a-43fb-42e1-8aa0-684adf187181" providerId="ADAL" clId="{26008AF3-DA01-4F2D-9051-B4394B49883B}" dt="2023-09-28T14:09:44.438" v="542"/>
          <ac:spMkLst>
            <pc:docMk/>
            <pc:sldMk cId="2255674926" sldId="1517"/>
            <ac:spMk id="29" creationId="{EA503716-4EDE-054E-FA70-7C93736BF2B4}"/>
          </ac:spMkLst>
        </pc:spChg>
        <pc:spChg chg="del">
          <ac:chgData name="Drgona, Jan" userId="8107277a-43fb-42e1-8aa0-684adf187181" providerId="ADAL" clId="{26008AF3-DA01-4F2D-9051-B4394B49883B}" dt="2023-09-28T13:45:32.665" v="96" actId="478"/>
          <ac:spMkLst>
            <pc:docMk/>
            <pc:sldMk cId="2255674926" sldId="1517"/>
            <ac:spMk id="30" creationId="{4BB5C7A5-1DCB-4876-9D72-C59266B26EBA}"/>
          </ac:spMkLst>
        </pc:spChg>
        <pc:spChg chg="add del mod">
          <ac:chgData name="Drgona, Jan" userId="8107277a-43fb-42e1-8aa0-684adf187181" providerId="ADAL" clId="{26008AF3-DA01-4F2D-9051-B4394B49883B}" dt="2023-09-28T14:09:44.438" v="542"/>
          <ac:spMkLst>
            <pc:docMk/>
            <pc:sldMk cId="2255674926" sldId="1517"/>
            <ac:spMk id="31" creationId="{FECEF151-0A20-659E-90D1-AECD25BDCD8D}"/>
          </ac:spMkLst>
        </pc:spChg>
        <pc:spChg chg="add del mod">
          <ac:chgData name="Drgona, Jan" userId="8107277a-43fb-42e1-8aa0-684adf187181" providerId="ADAL" clId="{26008AF3-DA01-4F2D-9051-B4394B49883B}" dt="2023-09-28T14:09:44.438" v="542"/>
          <ac:spMkLst>
            <pc:docMk/>
            <pc:sldMk cId="2255674926" sldId="1517"/>
            <ac:spMk id="34" creationId="{6DEA5C96-B1C0-6562-18E7-B3E57EDBD5EE}"/>
          </ac:spMkLst>
        </pc:spChg>
        <pc:spChg chg="add del mod">
          <ac:chgData name="Drgona, Jan" userId="8107277a-43fb-42e1-8aa0-684adf187181" providerId="ADAL" clId="{26008AF3-DA01-4F2D-9051-B4394B49883B}" dt="2023-09-28T14:09:44.438" v="542"/>
          <ac:spMkLst>
            <pc:docMk/>
            <pc:sldMk cId="2255674926" sldId="1517"/>
            <ac:spMk id="35" creationId="{4E4F9527-10C4-280C-60FB-E1614703349A}"/>
          </ac:spMkLst>
        </pc:spChg>
        <pc:spChg chg="add del mod">
          <ac:chgData name="Drgona, Jan" userId="8107277a-43fb-42e1-8aa0-684adf187181" providerId="ADAL" clId="{26008AF3-DA01-4F2D-9051-B4394B49883B}" dt="2023-09-28T14:09:44.788" v="543" actId="478"/>
          <ac:spMkLst>
            <pc:docMk/>
            <pc:sldMk cId="2255674926" sldId="1517"/>
            <ac:spMk id="36" creationId="{485A80E5-641D-4348-9333-5C7FE2CF95DD}"/>
          </ac:spMkLst>
        </pc:spChg>
        <pc:spChg chg="add del mod">
          <ac:chgData name="Drgona, Jan" userId="8107277a-43fb-42e1-8aa0-684adf187181" providerId="ADAL" clId="{26008AF3-DA01-4F2D-9051-B4394B49883B}" dt="2023-09-28T14:09:44.438" v="542"/>
          <ac:spMkLst>
            <pc:docMk/>
            <pc:sldMk cId="2255674926" sldId="1517"/>
            <ac:spMk id="37" creationId="{8DEF2937-1997-A237-1CB5-18E70C7C6DE4}"/>
          </ac:spMkLst>
        </pc:spChg>
        <pc:spChg chg="del">
          <ac:chgData name="Drgona, Jan" userId="8107277a-43fb-42e1-8aa0-684adf187181" providerId="ADAL" clId="{26008AF3-DA01-4F2D-9051-B4394B49883B}" dt="2023-09-28T13:45:05.931" v="87" actId="478"/>
          <ac:spMkLst>
            <pc:docMk/>
            <pc:sldMk cId="2255674926" sldId="1517"/>
            <ac:spMk id="42" creationId="{246EA213-0532-456F-8D74-DE6A18E7176C}"/>
          </ac:spMkLst>
        </pc:spChg>
        <pc:spChg chg="del">
          <ac:chgData name="Drgona, Jan" userId="8107277a-43fb-42e1-8aa0-684adf187181" providerId="ADAL" clId="{26008AF3-DA01-4F2D-9051-B4394B49883B}" dt="2023-09-28T13:45:05.931" v="87" actId="478"/>
          <ac:spMkLst>
            <pc:docMk/>
            <pc:sldMk cId="2255674926" sldId="1517"/>
            <ac:spMk id="43" creationId="{5FB75C43-48C7-47ED-ABD8-6FB816571A22}"/>
          </ac:spMkLst>
        </pc:spChg>
        <pc:spChg chg="add del mod">
          <ac:chgData name="Drgona, Jan" userId="8107277a-43fb-42e1-8aa0-684adf187181" providerId="ADAL" clId="{26008AF3-DA01-4F2D-9051-B4394B49883B}" dt="2023-09-28T14:09:44.438" v="542"/>
          <ac:spMkLst>
            <pc:docMk/>
            <pc:sldMk cId="2255674926" sldId="1517"/>
            <ac:spMk id="45" creationId="{8F820766-710E-1C2E-7A8E-39147CCA73C5}"/>
          </ac:spMkLst>
        </pc:spChg>
        <pc:spChg chg="add del mod">
          <ac:chgData name="Drgona, Jan" userId="8107277a-43fb-42e1-8aa0-684adf187181" providerId="ADAL" clId="{26008AF3-DA01-4F2D-9051-B4394B49883B}" dt="2023-09-28T14:09:44.438" v="542"/>
          <ac:spMkLst>
            <pc:docMk/>
            <pc:sldMk cId="2255674926" sldId="1517"/>
            <ac:spMk id="46" creationId="{D2F08AA4-73E6-8E70-F3F5-94F95E506F9A}"/>
          </ac:spMkLst>
        </pc:spChg>
        <pc:spChg chg="add mod">
          <ac:chgData name="Drgona, Jan" userId="8107277a-43fb-42e1-8aa0-684adf187181" providerId="ADAL" clId="{26008AF3-DA01-4F2D-9051-B4394B49883B}" dt="2023-09-28T14:10:29.748" v="556" actId="1076"/>
          <ac:spMkLst>
            <pc:docMk/>
            <pc:sldMk cId="2255674926" sldId="1517"/>
            <ac:spMk id="49" creationId="{3D2038A2-941F-3AFF-1F09-43214479A0FB}"/>
          </ac:spMkLst>
        </pc:spChg>
        <pc:picChg chg="add mod">
          <ac:chgData name="Drgona, Jan" userId="8107277a-43fb-42e1-8aa0-684adf187181" providerId="ADAL" clId="{26008AF3-DA01-4F2D-9051-B4394B49883B}" dt="2023-09-28T13:53:02.572" v="376" actId="1076"/>
          <ac:picMkLst>
            <pc:docMk/>
            <pc:sldMk cId="2255674926" sldId="1517"/>
            <ac:picMk id="6" creationId="{9FC0B7CB-47C4-3AC7-EAB8-FEFD588494B9}"/>
          </ac:picMkLst>
        </pc:picChg>
        <pc:picChg chg="add mod">
          <ac:chgData name="Drgona, Jan" userId="8107277a-43fb-42e1-8aa0-684adf187181" providerId="ADAL" clId="{26008AF3-DA01-4F2D-9051-B4394B49883B}" dt="2023-09-28T13:53:58.872" v="399" actId="1076"/>
          <ac:picMkLst>
            <pc:docMk/>
            <pc:sldMk cId="2255674926" sldId="1517"/>
            <ac:picMk id="8" creationId="{A78B5FBA-DCA2-4E6E-CD1B-2BCAD62732C4}"/>
          </ac:picMkLst>
        </pc:picChg>
        <pc:picChg chg="add mod">
          <ac:chgData name="Drgona, Jan" userId="8107277a-43fb-42e1-8aa0-684adf187181" providerId="ADAL" clId="{26008AF3-DA01-4F2D-9051-B4394B49883B}" dt="2023-09-28T13:54:02.899" v="400" actId="1076"/>
          <ac:picMkLst>
            <pc:docMk/>
            <pc:sldMk cId="2255674926" sldId="1517"/>
            <ac:picMk id="9" creationId="{A89287D2-04DF-2738-18B1-AAC8E3E04D58}"/>
          </ac:picMkLst>
        </pc:picChg>
        <pc:picChg chg="add mod">
          <ac:chgData name="Drgona, Jan" userId="8107277a-43fb-42e1-8aa0-684adf187181" providerId="ADAL" clId="{26008AF3-DA01-4F2D-9051-B4394B49883B}" dt="2023-09-28T13:53:54.430" v="398" actId="1076"/>
          <ac:picMkLst>
            <pc:docMk/>
            <pc:sldMk cId="2255674926" sldId="1517"/>
            <ac:picMk id="15" creationId="{DEDC5BFA-D1A3-88FF-92B0-52F88701F03B}"/>
          </ac:picMkLst>
        </pc:picChg>
        <pc:picChg chg="add del mod">
          <ac:chgData name="Drgona, Jan" userId="8107277a-43fb-42e1-8aa0-684adf187181" providerId="ADAL" clId="{26008AF3-DA01-4F2D-9051-B4394B49883B}" dt="2023-09-28T14:09:44.788" v="543" actId="478"/>
          <ac:picMkLst>
            <pc:docMk/>
            <pc:sldMk cId="2255674926" sldId="1517"/>
            <ac:picMk id="16" creationId="{4573188B-5AB3-4C13-9C36-259BDC8075F5}"/>
          </ac:picMkLst>
        </pc:picChg>
        <pc:picChg chg="add mod">
          <ac:chgData name="Drgona, Jan" userId="8107277a-43fb-42e1-8aa0-684adf187181" providerId="ADAL" clId="{26008AF3-DA01-4F2D-9051-B4394B49883B}" dt="2023-09-28T13:54:35.034" v="411" actId="1076"/>
          <ac:picMkLst>
            <pc:docMk/>
            <pc:sldMk cId="2255674926" sldId="1517"/>
            <ac:picMk id="17" creationId="{72A1A044-CF39-4F4B-ACD4-2328D9CCD65E}"/>
          </ac:picMkLst>
        </pc:picChg>
        <pc:picChg chg="add mod">
          <ac:chgData name="Drgona, Jan" userId="8107277a-43fb-42e1-8aa0-684adf187181" providerId="ADAL" clId="{26008AF3-DA01-4F2D-9051-B4394B49883B}" dt="2023-09-28T13:54:30.874" v="409" actId="14100"/>
          <ac:picMkLst>
            <pc:docMk/>
            <pc:sldMk cId="2255674926" sldId="1517"/>
            <ac:picMk id="18" creationId="{2C6EB000-D957-ADB7-8D67-734DA2E1EE3F}"/>
          </ac:picMkLst>
        </pc:picChg>
        <pc:picChg chg="add del mod">
          <ac:chgData name="Drgona, Jan" userId="8107277a-43fb-42e1-8aa0-684adf187181" providerId="ADAL" clId="{26008AF3-DA01-4F2D-9051-B4394B49883B}" dt="2023-09-28T14:09:44.438" v="542"/>
          <ac:picMkLst>
            <pc:docMk/>
            <pc:sldMk cId="2255674926" sldId="1517"/>
            <ac:picMk id="20" creationId="{27EFA2FE-BAEA-9D18-9DEB-43E2E799A55E}"/>
          </ac:picMkLst>
        </pc:picChg>
        <pc:picChg chg="del">
          <ac:chgData name="Drgona, Jan" userId="8107277a-43fb-42e1-8aa0-684adf187181" providerId="ADAL" clId="{26008AF3-DA01-4F2D-9051-B4394B49883B}" dt="2023-09-28T13:45:12.132" v="90" actId="478"/>
          <ac:picMkLst>
            <pc:docMk/>
            <pc:sldMk cId="2255674926" sldId="1517"/>
            <ac:picMk id="21" creationId="{1C0BBCF5-3639-4611-97BC-3F9C871296D5}"/>
          </ac:picMkLst>
        </pc:picChg>
        <pc:picChg chg="add del mod">
          <ac:chgData name="Drgona, Jan" userId="8107277a-43fb-42e1-8aa0-684adf187181" providerId="ADAL" clId="{26008AF3-DA01-4F2D-9051-B4394B49883B}" dt="2023-09-28T14:09:44.788" v="543" actId="478"/>
          <ac:picMkLst>
            <pc:docMk/>
            <pc:sldMk cId="2255674926" sldId="1517"/>
            <ac:picMk id="23" creationId="{EB21AE9F-F0E4-490C-B40C-087568E05861}"/>
          </ac:picMkLst>
        </pc:picChg>
        <pc:picChg chg="add del mod">
          <ac:chgData name="Drgona, Jan" userId="8107277a-43fb-42e1-8aa0-684adf187181" providerId="ADAL" clId="{26008AF3-DA01-4F2D-9051-B4394B49883B}" dt="2023-09-28T14:09:44.788" v="543" actId="478"/>
          <ac:picMkLst>
            <pc:docMk/>
            <pc:sldMk cId="2255674926" sldId="1517"/>
            <ac:picMk id="25" creationId="{800FC95C-56B7-408F-9710-13766FD6B468}"/>
          </ac:picMkLst>
        </pc:picChg>
        <pc:picChg chg="add del mod">
          <ac:chgData name="Drgona, Jan" userId="8107277a-43fb-42e1-8aa0-684adf187181" providerId="ADAL" clId="{26008AF3-DA01-4F2D-9051-B4394B49883B}" dt="2023-09-28T14:09:49.098" v="544" actId="478"/>
          <ac:picMkLst>
            <pc:docMk/>
            <pc:sldMk cId="2255674926" sldId="1517"/>
            <ac:picMk id="27" creationId="{9E9F1061-02E1-4389-A02B-44952B1A96EE}"/>
          </ac:picMkLst>
        </pc:picChg>
        <pc:picChg chg="add del mod">
          <ac:chgData name="Drgona, Jan" userId="8107277a-43fb-42e1-8aa0-684adf187181" providerId="ADAL" clId="{26008AF3-DA01-4F2D-9051-B4394B49883B}" dt="2023-09-28T14:09:44.438" v="542"/>
          <ac:picMkLst>
            <pc:docMk/>
            <pc:sldMk cId="2255674926" sldId="1517"/>
            <ac:picMk id="32" creationId="{22584A30-30CA-F200-A6EA-AD7C5FC7D518}"/>
          </ac:picMkLst>
        </pc:picChg>
        <pc:picChg chg="add del mod">
          <ac:chgData name="Drgona, Jan" userId="8107277a-43fb-42e1-8aa0-684adf187181" providerId="ADAL" clId="{26008AF3-DA01-4F2D-9051-B4394B49883B}" dt="2023-09-28T14:09:44.438" v="542"/>
          <ac:picMkLst>
            <pc:docMk/>
            <pc:sldMk cId="2255674926" sldId="1517"/>
            <ac:picMk id="33" creationId="{0171603C-4407-DFCF-3F9F-8843EA6ACCAA}"/>
          </ac:picMkLst>
        </pc:picChg>
        <pc:picChg chg="add del mod">
          <ac:chgData name="Drgona, Jan" userId="8107277a-43fb-42e1-8aa0-684adf187181" providerId="ADAL" clId="{26008AF3-DA01-4F2D-9051-B4394B49883B}" dt="2023-09-28T14:09:44.438" v="542"/>
          <ac:picMkLst>
            <pc:docMk/>
            <pc:sldMk cId="2255674926" sldId="1517"/>
            <ac:picMk id="38" creationId="{EF81786B-13A6-7AAA-234B-5754C6AF3EC8}"/>
          </ac:picMkLst>
        </pc:picChg>
        <pc:picChg chg="add del mod">
          <ac:chgData name="Drgona, Jan" userId="8107277a-43fb-42e1-8aa0-684adf187181" providerId="ADAL" clId="{26008AF3-DA01-4F2D-9051-B4394B49883B}" dt="2023-09-28T14:09:44.438" v="542"/>
          <ac:picMkLst>
            <pc:docMk/>
            <pc:sldMk cId="2255674926" sldId="1517"/>
            <ac:picMk id="39" creationId="{3358B4D4-83CF-09EC-BDD4-E91962A31F9A}"/>
          </ac:picMkLst>
        </pc:picChg>
        <pc:picChg chg="add del mod">
          <ac:chgData name="Drgona, Jan" userId="8107277a-43fb-42e1-8aa0-684adf187181" providerId="ADAL" clId="{26008AF3-DA01-4F2D-9051-B4394B49883B}" dt="2023-09-28T14:09:44.438" v="542"/>
          <ac:picMkLst>
            <pc:docMk/>
            <pc:sldMk cId="2255674926" sldId="1517"/>
            <ac:picMk id="40" creationId="{A27DCC7C-E13F-1F71-0177-0D19D50B9E5F}"/>
          </ac:picMkLst>
        </pc:picChg>
        <pc:picChg chg="add del mod">
          <ac:chgData name="Drgona, Jan" userId="8107277a-43fb-42e1-8aa0-684adf187181" providerId="ADAL" clId="{26008AF3-DA01-4F2D-9051-B4394B49883B}" dt="2023-09-28T14:09:44.438" v="542"/>
          <ac:picMkLst>
            <pc:docMk/>
            <pc:sldMk cId="2255674926" sldId="1517"/>
            <ac:picMk id="41" creationId="{C9212469-C2B5-8F06-18E3-1F2CFA19CB5A}"/>
          </ac:picMkLst>
        </pc:picChg>
        <pc:picChg chg="del">
          <ac:chgData name="Drgona, Jan" userId="8107277a-43fb-42e1-8aa0-684adf187181" providerId="ADAL" clId="{26008AF3-DA01-4F2D-9051-B4394B49883B}" dt="2023-09-28T13:45:05.931" v="87" actId="478"/>
          <ac:picMkLst>
            <pc:docMk/>
            <pc:sldMk cId="2255674926" sldId="1517"/>
            <ac:picMk id="44" creationId="{DF2DA908-6930-49D8-939B-7F0943E7083B}"/>
          </ac:picMkLst>
        </pc:picChg>
        <pc:picChg chg="add del mod">
          <ac:chgData name="Drgona, Jan" userId="8107277a-43fb-42e1-8aa0-684adf187181" providerId="ADAL" clId="{26008AF3-DA01-4F2D-9051-B4394B49883B}" dt="2023-09-28T14:09:44.438" v="542"/>
          <ac:picMkLst>
            <pc:docMk/>
            <pc:sldMk cId="2255674926" sldId="1517"/>
            <ac:picMk id="47" creationId="{4252A144-0039-39EB-C5D9-0B1BD2B8C1A1}"/>
          </ac:picMkLst>
        </pc:picChg>
        <pc:picChg chg="add mod">
          <ac:chgData name="Drgona, Jan" userId="8107277a-43fb-42e1-8aa0-684adf187181" providerId="ADAL" clId="{26008AF3-DA01-4F2D-9051-B4394B49883B}" dt="2023-09-28T14:10:20.490" v="554" actId="14100"/>
          <ac:picMkLst>
            <pc:docMk/>
            <pc:sldMk cId="2255674926" sldId="1517"/>
            <ac:picMk id="48" creationId="{0534972E-3FAF-CC26-3516-2C4844C5FD34}"/>
          </ac:picMkLst>
        </pc:picChg>
        <pc:picChg chg="add del mod">
          <ac:chgData name="Drgona, Jan" userId="8107277a-43fb-42e1-8aa0-684adf187181" providerId="ADAL" clId="{26008AF3-DA01-4F2D-9051-B4394B49883B}" dt="2023-09-28T14:09:44.788" v="543" actId="478"/>
          <ac:picMkLst>
            <pc:docMk/>
            <pc:sldMk cId="2255674926" sldId="1517"/>
            <ac:picMk id="1026" creationId="{484858DD-E3A5-EB62-910F-94B59EA7E2C8}"/>
          </ac:picMkLst>
        </pc:picChg>
        <pc:picChg chg="del">
          <ac:chgData name="Drgona, Jan" userId="8107277a-43fb-42e1-8aa0-684adf187181" providerId="ADAL" clId="{26008AF3-DA01-4F2D-9051-B4394B49883B}" dt="2023-09-28T13:47:36.858" v="185" actId="478"/>
          <ac:picMkLst>
            <pc:docMk/>
            <pc:sldMk cId="2255674926" sldId="1517"/>
            <ac:picMk id="2050" creationId="{B3F7FF4C-619F-476B-BA93-4F6FEAFD358F}"/>
          </ac:picMkLst>
        </pc:picChg>
        <pc:picChg chg="del">
          <ac:chgData name="Drgona, Jan" userId="8107277a-43fb-42e1-8aa0-684adf187181" providerId="ADAL" clId="{26008AF3-DA01-4F2D-9051-B4394B49883B}" dt="2023-09-28T13:47:36.858" v="185" actId="478"/>
          <ac:picMkLst>
            <pc:docMk/>
            <pc:sldMk cId="2255674926" sldId="1517"/>
            <ac:picMk id="2054" creationId="{708039E5-1D86-49A2-BFD8-CDC112C0B303}"/>
          </ac:picMkLst>
        </pc:picChg>
        <pc:picChg chg="del">
          <ac:chgData name="Drgona, Jan" userId="8107277a-43fb-42e1-8aa0-684adf187181" providerId="ADAL" clId="{26008AF3-DA01-4F2D-9051-B4394B49883B}" dt="2023-09-28T13:45:32.665" v="96" actId="478"/>
          <ac:picMkLst>
            <pc:docMk/>
            <pc:sldMk cId="2255674926" sldId="1517"/>
            <ac:picMk id="2056" creationId="{39AAE337-1CF8-4317-AC30-B9F2F75A70F4}"/>
          </ac:picMkLst>
        </pc:picChg>
        <pc:picChg chg="add del mod">
          <ac:chgData name="Drgona, Jan" userId="8107277a-43fb-42e1-8aa0-684adf187181" providerId="ADAL" clId="{26008AF3-DA01-4F2D-9051-B4394B49883B}" dt="2023-09-28T14:09:44.788" v="543" actId="478"/>
          <ac:picMkLst>
            <pc:docMk/>
            <pc:sldMk cId="2255674926" sldId="1517"/>
            <ac:picMk id="2060" creationId="{897C2B38-EE97-48F8-91D5-44E49CB2219E}"/>
          </ac:picMkLst>
        </pc:picChg>
        <pc:picChg chg="del">
          <ac:chgData name="Drgona, Jan" userId="8107277a-43fb-42e1-8aa0-684adf187181" providerId="ADAL" clId="{26008AF3-DA01-4F2D-9051-B4394B49883B}" dt="2023-09-28T13:45:05.931" v="87" actId="478"/>
          <ac:picMkLst>
            <pc:docMk/>
            <pc:sldMk cId="2255674926" sldId="1517"/>
            <ac:picMk id="2064" creationId="{764E84FA-A934-4498-9100-3F8E6D949D5D}"/>
          </ac:picMkLst>
        </pc:picChg>
      </pc:sldChg>
      <pc:sldChg chg="del mod ord modShow">
        <pc:chgData name="Drgona, Jan" userId="8107277a-43fb-42e1-8aa0-684adf187181" providerId="ADAL" clId="{26008AF3-DA01-4F2D-9051-B4394B49883B}" dt="2023-09-29T15:32:54.296" v="1129" actId="47"/>
        <pc:sldMkLst>
          <pc:docMk/>
          <pc:sldMk cId="1834737381" sldId="1521"/>
        </pc:sldMkLst>
      </pc:sldChg>
      <pc:sldChg chg="del mod ord modShow">
        <pc:chgData name="Drgona, Jan" userId="8107277a-43fb-42e1-8aa0-684adf187181" providerId="ADAL" clId="{26008AF3-DA01-4F2D-9051-B4394B49883B}" dt="2023-09-29T15:32:54.296" v="1129" actId="47"/>
        <pc:sldMkLst>
          <pc:docMk/>
          <pc:sldMk cId="669509557" sldId="1526"/>
        </pc:sldMkLst>
      </pc:sldChg>
      <pc:sldChg chg="del mod ord modShow">
        <pc:chgData name="Drgona, Jan" userId="8107277a-43fb-42e1-8aa0-684adf187181" providerId="ADAL" clId="{26008AF3-DA01-4F2D-9051-B4394B49883B}" dt="2023-09-29T15:32:54.296" v="1129" actId="47"/>
        <pc:sldMkLst>
          <pc:docMk/>
          <pc:sldMk cId="2988280245" sldId="1527"/>
        </pc:sldMkLst>
      </pc:sldChg>
      <pc:sldChg chg="del mod ord modShow">
        <pc:chgData name="Drgona, Jan" userId="8107277a-43fb-42e1-8aa0-684adf187181" providerId="ADAL" clId="{26008AF3-DA01-4F2D-9051-B4394B49883B}" dt="2023-09-29T15:32:54.296" v="1129" actId="47"/>
        <pc:sldMkLst>
          <pc:docMk/>
          <pc:sldMk cId="1173219670" sldId="1528"/>
        </pc:sldMkLst>
      </pc:sldChg>
      <pc:sldChg chg="addSp delSp modSp del mod">
        <pc:chgData name="Drgona, Jan" userId="8107277a-43fb-42e1-8aa0-684adf187181" providerId="ADAL" clId="{26008AF3-DA01-4F2D-9051-B4394B49883B}" dt="2023-09-29T14:06:30.742" v="1088" actId="47"/>
        <pc:sldMkLst>
          <pc:docMk/>
          <pc:sldMk cId="3522571154" sldId="1529"/>
        </pc:sldMkLst>
        <pc:spChg chg="add del mod">
          <ac:chgData name="Drgona, Jan" userId="8107277a-43fb-42e1-8aa0-684adf187181" providerId="ADAL" clId="{26008AF3-DA01-4F2D-9051-B4394B49883B}" dt="2023-09-28T14:13:26.555" v="633" actId="21"/>
          <ac:spMkLst>
            <pc:docMk/>
            <pc:sldMk cId="3522571154" sldId="1529"/>
            <ac:spMk id="6" creationId="{C7CFF307-8CAD-FFA3-0EF3-F714407FB09D}"/>
          </ac:spMkLst>
        </pc:spChg>
        <pc:spChg chg="add mod">
          <ac:chgData name="Drgona, Jan" userId="8107277a-43fb-42e1-8aa0-684adf187181" providerId="ADAL" clId="{26008AF3-DA01-4F2D-9051-B4394B49883B}" dt="2023-09-28T18:08:34.896" v="985" actId="1038"/>
          <ac:spMkLst>
            <pc:docMk/>
            <pc:sldMk cId="3522571154" sldId="1529"/>
            <ac:spMk id="11" creationId="{2D635578-3C7A-2E76-8F1F-3EBFA5C758FF}"/>
          </ac:spMkLst>
        </pc:spChg>
        <pc:spChg chg="mod">
          <ac:chgData name="Drgona, Jan" userId="8107277a-43fb-42e1-8aa0-684adf187181" providerId="ADAL" clId="{26008AF3-DA01-4F2D-9051-B4394B49883B}" dt="2023-09-28T14:15:31.588" v="691" actId="1076"/>
          <ac:spMkLst>
            <pc:docMk/>
            <pc:sldMk cId="3522571154" sldId="1529"/>
            <ac:spMk id="15" creationId="{BD404F72-37F0-A9BD-4C22-1637010DD3C4}"/>
          </ac:spMkLst>
        </pc:spChg>
        <pc:spChg chg="mod">
          <ac:chgData name="Drgona, Jan" userId="8107277a-43fb-42e1-8aa0-684adf187181" providerId="ADAL" clId="{26008AF3-DA01-4F2D-9051-B4394B49883B}" dt="2023-09-28T14:16:06.485" v="725" actId="20577"/>
          <ac:spMkLst>
            <pc:docMk/>
            <pc:sldMk cId="3522571154" sldId="1529"/>
            <ac:spMk id="26" creationId="{141192A8-26E6-2888-4BC3-1A88BF33A68D}"/>
          </ac:spMkLst>
        </pc:spChg>
        <pc:spChg chg="mod">
          <ac:chgData name="Drgona, Jan" userId="8107277a-43fb-42e1-8aa0-684adf187181" providerId="ADAL" clId="{26008AF3-DA01-4F2D-9051-B4394B49883B}" dt="2023-09-28T18:09:04.616" v="1015" actId="1076"/>
          <ac:spMkLst>
            <pc:docMk/>
            <pc:sldMk cId="3522571154" sldId="1529"/>
            <ac:spMk id="27" creationId="{3ED2EBDD-AD33-4C52-BFE0-7A3656EE491E}"/>
          </ac:spMkLst>
        </pc:spChg>
        <pc:spChg chg="mod">
          <ac:chgData name="Drgona, Jan" userId="8107277a-43fb-42e1-8aa0-684adf187181" providerId="ADAL" clId="{26008AF3-DA01-4F2D-9051-B4394B49883B}" dt="2023-09-28T14:15:25.817" v="690" actId="1076"/>
          <ac:spMkLst>
            <pc:docMk/>
            <pc:sldMk cId="3522571154" sldId="1529"/>
            <ac:spMk id="29" creationId="{0CDA758C-B01A-FB70-C26A-7804CABA986F}"/>
          </ac:spMkLst>
        </pc:spChg>
        <pc:spChg chg="mod">
          <ac:chgData name="Drgona, Jan" userId="8107277a-43fb-42e1-8aa0-684adf187181" providerId="ADAL" clId="{26008AF3-DA01-4F2D-9051-B4394B49883B}" dt="2023-09-28T14:15:31.588" v="691" actId="1076"/>
          <ac:spMkLst>
            <pc:docMk/>
            <pc:sldMk cId="3522571154" sldId="1529"/>
            <ac:spMk id="30" creationId="{E70BEF49-279B-A8C9-3E31-DC5350BA0B7B}"/>
          </ac:spMkLst>
        </pc:spChg>
        <pc:picChg chg="add mod">
          <ac:chgData name="Drgona, Jan" userId="8107277a-43fb-42e1-8aa0-684adf187181" providerId="ADAL" clId="{26008AF3-DA01-4F2D-9051-B4394B49883B}" dt="2023-09-28T18:08:34.896" v="985" actId="1038"/>
          <ac:picMkLst>
            <pc:docMk/>
            <pc:sldMk cId="3522571154" sldId="1529"/>
            <ac:picMk id="7" creationId="{93C59E63-B406-59CC-1223-A725E196C6DC}"/>
          </ac:picMkLst>
        </pc:picChg>
        <pc:picChg chg="add del mod">
          <ac:chgData name="Drgona, Jan" userId="8107277a-43fb-42e1-8aa0-684adf187181" providerId="ADAL" clId="{26008AF3-DA01-4F2D-9051-B4394B49883B}" dt="2023-09-28T18:08:08.643" v="968" actId="478"/>
          <ac:picMkLst>
            <pc:docMk/>
            <pc:sldMk cId="3522571154" sldId="1529"/>
            <ac:picMk id="12" creationId="{5B4F7CF7-BD35-84C2-A63A-2F431CDD5DFF}"/>
          </ac:picMkLst>
        </pc:picChg>
        <pc:picChg chg="mod">
          <ac:chgData name="Drgona, Jan" userId="8107277a-43fb-42e1-8aa0-684adf187181" providerId="ADAL" clId="{26008AF3-DA01-4F2D-9051-B4394B49883B}" dt="2023-09-28T14:15:31.588" v="691" actId="1076"/>
          <ac:picMkLst>
            <pc:docMk/>
            <pc:sldMk cId="3522571154" sldId="1529"/>
            <ac:picMk id="13" creationId="{59B78B88-6E76-12F6-FFCA-1A5669A64479}"/>
          </ac:picMkLst>
        </pc:picChg>
        <pc:picChg chg="add del mod">
          <ac:chgData name="Drgona, Jan" userId="8107277a-43fb-42e1-8aa0-684adf187181" providerId="ADAL" clId="{26008AF3-DA01-4F2D-9051-B4394B49883B}" dt="2023-09-28T18:08:10.392" v="969" actId="21"/>
          <ac:picMkLst>
            <pc:docMk/>
            <pc:sldMk cId="3522571154" sldId="1529"/>
            <ac:picMk id="14" creationId="{EDC10838-25D6-DC20-6350-5B1C54516227}"/>
          </ac:picMkLst>
        </pc:picChg>
        <pc:picChg chg="mod">
          <ac:chgData name="Drgona, Jan" userId="8107277a-43fb-42e1-8aa0-684adf187181" providerId="ADAL" clId="{26008AF3-DA01-4F2D-9051-B4394B49883B}" dt="2023-09-28T14:16:16.023" v="727" actId="1076"/>
          <ac:picMkLst>
            <pc:docMk/>
            <pc:sldMk cId="3522571154" sldId="1529"/>
            <ac:picMk id="16" creationId="{001C59AE-AB62-D444-9B1F-8C6E5B38976C}"/>
          </ac:picMkLst>
        </pc:picChg>
        <pc:picChg chg="mod">
          <ac:chgData name="Drgona, Jan" userId="8107277a-43fb-42e1-8aa0-684adf187181" providerId="ADAL" clId="{26008AF3-DA01-4F2D-9051-B4394B49883B}" dt="2023-09-28T14:16:23.410" v="729" actId="1076"/>
          <ac:picMkLst>
            <pc:docMk/>
            <pc:sldMk cId="3522571154" sldId="1529"/>
            <ac:picMk id="20" creationId="{A3B78A84-72A5-A660-7A2D-3E8EC2CC3E9E}"/>
          </ac:picMkLst>
        </pc:picChg>
        <pc:picChg chg="del">
          <ac:chgData name="Drgona, Jan" userId="8107277a-43fb-42e1-8aa0-684adf187181" providerId="ADAL" clId="{26008AF3-DA01-4F2D-9051-B4394B49883B}" dt="2023-09-28T14:12:37.202" v="618" actId="478"/>
          <ac:picMkLst>
            <pc:docMk/>
            <pc:sldMk cId="3522571154" sldId="1529"/>
            <ac:picMk id="25" creationId="{B7171530-8EBD-91B8-0D35-60D23E1E4BF7}"/>
          </ac:picMkLst>
        </pc:picChg>
      </pc:sldChg>
      <pc:sldChg chg="del mod ord modShow">
        <pc:chgData name="Drgona, Jan" userId="8107277a-43fb-42e1-8aa0-684adf187181" providerId="ADAL" clId="{26008AF3-DA01-4F2D-9051-B4394B49883B}" dt="2023-09-29T15:32:54.296" v="1129" actId="47"/>
        <pc:sldMkLst>
          <pc:docMk/>
          <pc:sldMk cId="4183758163" sldId="1564"/>
        </pc:sldMkLst>
      </pc:sldChg>
      <pc:sldChg chg="del mod ord modShow">
        <pc:chgData name="Drgona, Jan" userId="8107277a-43fb-42e1-8aa0-684adf187181" providerId="ADAL" clId="{26008AF3-DA01-4F2D-9051-B4394B49883B}" dt="2023-09-29T15:32:54.296" v="1129" actId="47"/>
        <pc:sldMkLst>
          <pc:docMk/>
          <pc:sldMk cId="3003398688" sldId="1565"/>
        </pc:sldMkLst>
      </pc:sldChg>
      <pc:sldChg chg="delSp modSp new del mod ord">
        <pc:chgData name="Drgona, Jan" userId="8107277a-43fb-42e1-8aa0-684adf187181" providerId="ADAL" clId="{26008AF3-DA01-4F2D-9051-B4394B49883B}" dt="2023-09-28T13:44:45.433" v="76" actId="47"/>
        <pc:sldMkLst>
          <pc:docMk/>
          <pc:sldMk cId="1681082533" sldId="1566"/>
        </pc:sldMkLst>
        <pc:spChg chg="mod">
          <ac:chgData name="Drgona, Jan" userId="8107277a-43fb-42e1-8aa0-684adf187181" providerId="ADAL" clId="{26008AF3-DA01-4F2D-9051-B4394B49883B}" dt="2023-09-28T13:44:33.071" v="74" actId="20577"/>
          <ac:spMkLst>
            <pc:docMk/>
            <pc:sldMk cId="1681082533" sldId="1566"/>
            <ac:spMk id="3" creationId="{B0D848AC-3491-64A2-0CE0-C2E541530D82}"/>
          </ac:spMkLst>
        </pc:spChg>
        <pc:spChg chg="del">
          <ac:chgData name="Drgona, Jan" userId="8107277a-43fb-42e1-8aa0-684adf187181" providerId="ADAL" clId="{26008AF3-DA01-4F2D-9051-B4394B49883B}" dt="2023-09-28T13:44:10.312" v="66" actId="478"/>
          <ac:spMkLst>
            <pc:docMk/>
            <pc:sldMk cId="1681082533" sldId="1566"/>
            <ac:spMk id="4" creationId="{14495BEC-9190-92BC-EE21-D49BB4ABEE0D}"/>
          </ac:spMkLst>
        </pc:spChg>
      </pc:sldChg>
      <pc:sldChg chg="new del">
        <pc:chgData name="Drgona, Jan" userId="8107277a-43fb-42e1-8aa0-684adf187181" providerId="ADAL" clId="{26008AF3-DA01-4F2D-9051-B4394B49883B}" dt="2023-09-28T14:01:46.415" v="459" actId="47"/>
        <pc:sldMkLst>
          <pc:docMk/>
          <pc:sldMk cId="1871880485" sldId="1566"/>
        </pc:sldMkLst>
      </pc:sldChg>
      <pc:sldChg chg="addSp delSp modSp new mod">
        <pc:chgData name="Drgona, Jan" userId="8107277a-43fb-42e1-8aa0-684adf187181" providerId="ADAL" clId="{26008AF3-DA01-4F2D-9051-B4394B49883B}" dt="2023-09-28T18:12:14.968" v="1086" actId="1076"/>
        <pc:sldMkLst>
          <pc:docMk/>
          <pc:sldMk cId="2709153954" sldId="1566"/>
        </pc:sldMkLst>
        <pc:spChg chg="mod">
          <ac:chgData name="Drgona, Jan" userId="8107277a-43fb-42e1-8aa0-684adf187181" providerId="ADAL" clId="{26008AF3-DA01-4F2D-9051-B4394B49883B}" dt="2023-09-28T14:20:42.476" v="816"/>
          <ac:spMkLst>
            <pc:docMk/>
            <pc:sldMk cId="2709153954" sldId="1566"/>
            <ac:spMk id="3" creationId="{EDF74133-FBAB-B89B-D350-DE1A216CC51A}"/>
          </ac:spMkLst>
        </pc:spChg>
        <pc:spChg chg="del">
          <ac:chgData name="Drgona, Jan" userId="8107277a-43fb-42e1-8aa0-684adf187181" providerId="ADAL" clId="{26008AF3-DA01-4F2D-9051-B4394B49883B}" dt="2023-09-28T14:11:25.306" v="612" actId="478"/>
          <ac:spMkLst>
            <pc:docMk/>
            <pc:sldMk cId="2709153954" sldId="1566"/>
            <ac:spMk id="4" creationId="{8F69CCE6-A9F1-60A3-76CB-1BF917DD3878}"/>
          </ac:spMkLst>
        </pc:spChg>
        <pc:picChg chg="add mod">
          <ac:chgData name="Drgona, Jan" userId="8107277a-43fb-42e1-8aa0-684adf187181" providerId="ADAL" clId="{26008AF3-DA01-4F2D-9051-B4394B49883B}" dt="2023-09-28T18:11:15.060" v="1070" actId="1076"/>
          <ac:picMkLst>
            <pc:docMk/>
            <pc:sldMk cId="2709153954" sldId="1566"/>
            <ac:picMk id="4" creationId="{6E5B5A5C-F57E-47F9-CE3C-EA4924520550}"/>
          </ac:picMkLst>
        </pc:picChg>
        <pc:picChg chg="add mod">
          <ac:chgData name="Drgona, Jan" userId="8107277a-43fb-42e1-8aa0-684adf187181" providerId="ADAL" clId="{26008AF3-DA01-4F2D-9051-B4394B49883B}" dt="2023-09-28T18:11:15.844" v="1071" actId="1076"/>
          <ac:picMkLst>
            <pc:docMk/>
            <pc:sldMk cId="2709153954" sldId="1566"/>
            <ac:picMk id="5" creationId="{43E10FEE-8453-1271-18E9-81251AA4C7B4}"/>
          </ac:picMkLst>
        </pc:picChg>
        <pc:picChg chg="add mod">
          <ac:chgData name="Drgona, Jan" userId="8107277a-43fb-42e1-8aa0-684adf187181" providerId="ADAL" clId="{26008AF3-DA01-4F2D-9051-B4394B49883B}" dt="2023-09-28T18:08:02.791" v="965" actId="1076"/>
          <ac:picMkLst>
            <pc:docMk/>
            <pc:sldMk cId="2709153954" sldId="1566"/>
            <ac:picMk id="6" creationId="{D17D9AE6-A0CA-7C28-3896-37AC4A49F79C}"/>
          </ac:picMkLst>
        </pc:picChg>
        <pc:picChg chg="add mod">
          <ac:chgData name="Drgona, Jan" userId="8107277a-43fb-42e1-8aa0-684adf187181" providerId="ADAL" clId="{26008AF3-DA01-4F2D-9051-B4394B49883B}" dt="2023-09-28T18:10:51.904" v="1028" actId="1076"/>
          <ac:picMkLst>
            <pc:docMk/>
            <pc:sldMk cId="2709153954" sldId="1566"/>
            <ac:picMk id="7" creationId="{0BCAB427-CEE3-CD9F-6E1B-231F70334B02}"/>
          </ac:picMkLst>
        </pc:picChg>
        <pc:picChg chg="add mod">
          <ac:chgData name="Drgona, Jan" userId="8107277a-43fb-42e1-8aa0-684adf187181" providerId="ADAL" clId="{26008AF3-DA01-4F2D-9051-B4394B49883B}" dt="2023-09-28T18:10:51.904" v="1028" actId="1076"/>
          <ac:picMkLst>
            <pc:docMk/>
            <pc:sldMk cId="2709153954" sldId="1566"/>
            <ac:picMk id="8" creationId="{BBCF1127-7D00-41DF-6EF5-B741B378CE50}"/>
          </ac:picMkLst>
        </pc:picChg>
        <pc:picChg chg="add mod">
          <ac:chgData name="Drgona, Jan" userId="8107277a-43fb-42e1-8aa0-684adf187181" providerId="ADAL" clId="{26008AF3-DA01-4F2D-9051-B4394B49883B}" dt="2023-09-28T18:10:51.904" v="1028" actId="1076"/>
          <ac:picMkLst>
            <pc:docMk/>
            <pc:sldMk cId="2709153954" sldId="1566"/>
            <ac:picMk id="9" creationId="{E41E4870-A58E-1F03-3F40-95BA7E4F2870}"/>
          </ac:picMkLst>
        </pc:picChg>
        <pc:picChg chg="add mod">
          <ac:chgData name="Drgona, Jan" userId="8107277a-43fb-42e1-8aa0-684adf187181" providerId="ADAL" clId="{26008AF3-DA01-4F2D-9051-B4394B49883B}" dt="2023-09-28T18:10:40.918" v="1025" actId="1076"/>
          <ac:picMkLst>
            <pc:docMk/>
            <pc:sldMk cId="2709153954" sldId="1566"/>
            <ac:picMk id="10" creationId="{E1F9F062-E0D9-52AB-F8A8-D2486AA45799}"/>
          </ac:picMkLst>
        </pc:picChg>
        <pc:picChg chg="add mod">
          <ac:chgData name="Drgona, Jan" userId="8107277a-43fb-42e1-8aa0-684adf187181" providerId="ADAL" clId="{26008AF3-DA01-4F2D-9051-B4394B49883B}" dt="2023-09-28T18:10:48.048" v="1027" actId="1076"/>
          <ac:picMkLst>
            <pc:docMk/>
            <pc:sldMk cId="2709153954" sldId="1566"/>
            <ac:picMk id="11" creationId="{CD204944-F650-AB3A-8002-D1224B8C6DDE}"/>
          </ac:picMkLst>
        </pc:picChg>
        <pc:picChg chg="add mod">
          <ac:chgData name="Drgona, Jan" userId="8107277a-43fb-42e1-8aa0-684adf187181" providerId="ADAL" clId="{26008AF3-DA01-4F2D-9051-B4394B49883B}" dt="2023-09-28T18:11:36.161" v="1079" actId="1076"/>
          <ac:picMkLst>
            <pc:docMk/>
            <pc:sldMk cId="2709153954" sldId="1566"/>
            <ac:picMk id="12" creationId="{0C4EB5FD-7F9F-BBB5-5B08-58BD4AFA15DB}"/>
          </ac:picMkLst>
        </pc:picChg>
        <pc:picChg chg="add del">
          <ac:chgData name="Drgona, Jan" userId="8107277a-43fb-42e1-8aa0-684adf187181" providerId="ADAL" clId="{26008AF3-DA01-4F2D-9051-B4394B49883B}" dt="2023-09-28T18:11:56.077" v="1081" actId="478"/>
          <ac:picMkLst>
            <pc:docMk/>
            <pc:sldMk cId="2709153954" sldId="1566"/>
            <ac:picMk id="1026" creationId="{07D2C7AC-AEAE-B725-3E08-34E3CEB17DE8}"/>
          </ac:picMkLst>
        </pc:picChg>
        <pc:picChg chg="add mod">
          <ac:chgData name="Drgona, Jan" userId="8107277a-43fb-42e1-8aa0-684adf187181" providerId="ADAL" clId="{26008AF3-DA01-4F2D-9051-B4394B49883B}" dt="2023-09-28T18:12:14.968" v="1086" actId="1076"/>
          <ac:picMkLst>
            <pc:docMk/>
            <pc:sldMk cId="2709153954" sldId="1566"/>
            <ac:picMk id="1028" creationId="{9B70D43C-40C9-E2D7-99E6-6F5819F932B7}"/>
          </ac:picMkLst>
        </pc:picChg>
      </pc:sldChg>
      <pc:sldChg chg="addSp delSp modSp new del mod ord modShow">
        <pc:chgData name="Drgona, Jan" userId="8107277a-43fb-42e1-8aa0-684adf187181" providerId="ADAL" clId="{26008AF3-DA01-4F2D-9051-B4394B49883B}" dt="2023-09-29T15:32:54.296" v="1129" actId="47"/>
        <pc:sldMkLst>
          <pc:docMk/>
          <pc:sldMk cId="1729061083" sldId="1567"/>
        </pc:sldMkLst>
        <pc:spChg chg="mod">
          <ac:chgData name="Drgona, Jan" userId="8107277a-43fb-42e1-8aa0-684adf187181" providerId="ADAL" clId="{26008AF3-DA01-4F2D-9051-B4394B49883B}" dt="2023-09-28T14:22:12.846" v="838" actId="20577"/>
          <ac:spMkLst>
            <pc:docMk/>
            <pc:sldMk cId="1729061083" sldId="1567"/>
            <ac:spMk id="3" creationId="{86C27122-CE14-B4CD-51F9-68B463D40676}"/>
          </ac:spMkLst>
        </pc:spChg>
        <pc:spChg chg="del">
          <ac:chgData name="Drgona, Jan" userId="8107277a-43fb-42e1-8aa0-684adf187181" providerId="ADAL" clId="{26008AF3-DA01-4F2D-9051-B4394B49883B}" dt="2023-09-28T14:21:47.203" v="821" actId="478"/>
          <ac:spMkLst>
            <pc:docMk/>
            <pc:sldMk cId="1729061083" sldId="1567"/>
            <ac:spMk id="4" creationId="{B2A84D9F-FD7A-0055-4910-26FCFDAAF463}"/>
          </ac:spMkLst>
        </pc:spChg>
        <pc:spChg chg="add mod">
          <ac:chgData name="Drgona, Jan" userId="8107277a-43fb-42e1-8aa0-684adf187181" providerId="ADAL" clId="{26008AF3-DA01-4F2D-9051-B4394B49883B}" dt="2023-09-28T14:22:08.190" v="835" actId="1038"/>
          <ac:spMkLst>
            <pc:docMk/>
            <pc:sldMk cId="1729061083" sldId="1567"/>
            <ac:spMk id="9" creationId="{5DEF7129-A2C7-560B-7A59-03241882A828}"/>
          </ac:spMkLst>
        </pc:spChg>
        <pc:spChg chg="add mod">
          <ac:chgData name="Drgona, Jan" userId="8107277a-43fb-42e1-8aa0-684adf187181" providerId="ADAL" clId="{26008AF3-DA01-4F2D-9051-B4394B49883B}" dt="2023-09-28T14:22:00.434" v="824" actId="14100"/>
          <ac:spMkLst>
            <pc:docMk/>
            <pc:sldMk cId="1729061083" sldId="1567"/>
            <ac:spMk id="10" creationId="{04CA4E8C-04B8-BDB0-A1B5-BB1E75DAA5AC}"/>
          </ac:spMkLst>
        </pc:spChg>
        <pc:spChg chg="add mod">
          <ac:chgData name="Drgona, Jan" userId="8107277a-43fb-42e1-8aa0-684adf187181" providerId="ADAL" clId="{26008AF3-DA01-4F2D-9051-B4394B49883B}" dt="2023-09-28T14:22:00.434" v="824" actId="14100"/>
          <ac:spMkLst>
            <pc:docMk/>
            <pc:sldMk cId="1729061083" sldId="1567"/>
            <ac:spMk id="11" creationId="{AD4EDF99-9375-7706-DD11-1001FF32D035}"/>
          </ac:spMkLst>
        </pc:spChg>
        <pc:spChg chg="add mod">
          <ac:chgData name="Drgona, Jan" userId="8107277a-43fb-42e1-8aa0-684adf187181" providerId="ADAL" clId="{26008AF3-DA01-4F2D-9051-B4394B49883B}" dt="2023-09-28T14:22:00.434" v="824" actId="14100"/>
          <ac:spMkLst>
            <pc:docMk/>
            <pc:sldMk cId="1729061083" sldId="1567"/>
            <ac:spMk id="12" creationId="{4952AD1F-B7F9-26FC-7A22-4BCB6113A517}"/>
          </ac:spMkLst>
        </pc:spChg>
        <pc:spChg chg="add del mod">
          <ac:chgData name="Drgona, Jan" userId="8107277a-43fb-42e1-8aa0-684adf187181" providerId="ADAL" clId="{26008AF3-DA01-4F2D-9051-B4394B49883B}" dt="2023-09-28T14:22:04.104" v="825" actId="478"/>
          <ac:spMkLst>
            <pc:docMk/>
            <pc:sldMk cId="1729061083" sldId="1567"/>
            <ac:spMk id="17" creationId="{CDD27222-7AB1-3331-D143-6E625290954D}"/>
          </ac:spMkLst>
        </pc:spChg>
        <pc:spChg chg="add del mod">
          <ac:chgData name="Drgona, Jan" userId="8107277a-43fb-42e1-8aa0-684adf187181" providerId="ADAL" clId="{26008AF3-DA01-4F2D-9051-B4394B49883B}" dt="2023-09-28T14:22:13.911" v="840"/>
          <ac:spMkLst>
            <pc:docMk/>
            <pc:sldMk cId="1729061083" sldId="1567"/>
            <ac:spMk id="18" creationId="{B028DF0A-C7AE-D4E2-3A5F-6784E706BC9E}"/>
          </ac:spMkLst>
        </pc:spChg>
        <pc:picChg chg="add mod">
          <ac:chgData name="Drgona, Jan" userId="8107277a-43fb-42e1-8aa0-684adf187181" providerId="ADAL" clId="{26008AF3-DA01-4F2D-9051-B4394B49883B}" dt="2023-09-28T14:22:00.434" v="824" actId="14100"/>
          <ac:picMkLst>
            <pc:docMk/>
            <pc:sldMk cId="1729061083" sldId="1567"/>
            <ac:picMk id="5" creationId="{3FF7EC39-B9F6-1EDB-1446-016A0E197E7B}"/>
          </ac:picMkLst>
        </pc:picChg>
        <pc:picChg chg="add mod">
          <ac:chgData name="Drgona, Jan" userId="8107277a-43fb-42e1-8aa0-684adf187181" providerId="ADAL" clId="{26008AF3-DA01-4F2D-9051-B4394B49883B}" dt="2023-09-28T14:22:00.434" v="824" actId="14100"/>
          <ac:picMkLst>
            <pc:docMk/>
            <pc:sldMk cId="1729061083" sldId="1567"/>
            <ac:picMk id="6" creationId="{692C33C4-F3F3-6D9D-807B-F0FE07C1610C}"/>
          </ac:picMkLst>
        </pc:picChg>
        <pc:picChg chg="add mod">
          <ac:chgData name="Drgona, Jan" userId="8107277a-43fb-42e1-8aa0-684adf187181" providerId="ADAL" clId="{26008AF3-DA01-4F2D-9051-B4394B49883B}" dt="2023-09-28T14:22:08.190" v="835" actId="1038"/>
          <ac:picMkLst>
            <pc:docMk/>
            <pc:sldMk cId="1729061083" sldId="1567"/>
            <ac:picMk id="7" creationId="{249F74AD-C0AE-CBBF-78AA-DF388011AC2F}"/>
          </ac:picMkLst>
        </pc:picChg>
        <pc:picChg chg="add mod">
          <ac:chgData name="Drgona, Jan" userId="8107277a-43fb-42e1-8aa0-684adf187181" providerId="ADAL" clId="{26008AF3-DA01-4F2D-9051-B4394B49883B}" dt="2023-09-28T14:22:00.434" v="824" actId="14100"/>
          <ac:picMkLst>
            <pc:docMk/>
            <pc:sldMk cId="1729061083" sldId="1567"/>
            <ac:picMk id="8" creationId="{B3012D22-6E37-9B59-9013-8BD24E432790}"/>
          </ac:picMkLst>
        </pc:picChg>
        <pc:picChg chg="add mod">
          <ac:chgData name="Drgona, Jan" userId="8107277a-43fb-42e1-8aa0-684adf187181" providerId="ADAL" clId="{26008AF3-DA01-4F2D-9051-B4394B49883B}" dt="2023-09-28T14:22:08.190" v="835" actId="1038"/>
          <ac:picMkLst>
            <pc:docMk/>
            <pc:sldMk cId="1729061083" sldId="1567"/>
            <ac:picMk id="13" creationId="{F3183B3F-9347-6F0E-4A86-1573B24A8747}"/>
          </ac:picMkLst>
        </pc:picChg>
        <pc:picChg chg="add mod">
          <ac:chgData name="Drgona, Jan" userId="8107277a-43fb-42e1-8aa0-684adf187181" providerId="ADAL" clId="{26008AF3-DA01-4F2D-9051-B4394B49883B}" dt="2023-09-28T14:22:00.434" v="824" actId="14100"/>
          <ac:picMkLst>
            <pc:docMk/>
            <pc:sldMk cId="1729061083" sldId="1567"/>
            <ac:picMk id="14" creationId="{594891CC-28F0-5984-E5A0-599AD04F4C0A}"/>
          </ac:picMkLst>
        </pc:picChg>
        <pc:picChg chg="add mod">
          <ac:chgData name="Drgona, Jan" userId="8107277a-43fb-42e1-8aa0-684adf187181" providerId="ADAL" clId="{26008AF3-DA01-4F2D-9051-B4394B49883B}" dt="2023-09-28T14:22:00.434" v="824" actId="14100"/>
          <ac:picMkLst>
            <pc:docMk/>
            <pc:sldMk cId="1729061083" sldId="1567"/>
            <ac:picMk id="15" creationId="{0F08FE48-072A-F859-0E75-6C45821833F5}"/>
          </ac:picMkLst>
        </pc:picChg>
        <pc:picChg chg="add mod">
          <ac:chgData name="Drgona, Jan" userId="8107277a-43fb-42e1-8aa0-684adf187181" providerId="ADAL" clId="{26008AF3-DA01-4F2D-9051-B4394B49883B}" dt="2023-09-28T14:22:00.434" v="824" actId="14100"/>
          <ac:picMkLst>
            <pc:docMk/>
            <pc:sldMk cId="1729061083" sldId="1567"/>
            <ac:picMk id="16" creationId="{157B6B4F-B40C-2FE3-2F9D-483CFDB2B2D4}"/>
          </ac:picMkLst>
        </pc:picChg>
      </pc:sldChg>
      <pc:sldChg chg="add">
        <pc:chgData name="Drgona, Jan" userId="8107277a-43fb-42e1-8aa0-684adf187181" providerId="ADAL" clId="{26008AF3-DA01-4F2D-9051-B4394B49883B}" dt="2023-09-29T14:06:20.465" v="1087"/>
        <pc:sldMkLst>
          <pc:docMk/>
          <pc:sldMk cId="1054019124" sldId="1568"/>
        </pc:sldMkLst>
      </pc:sldChg>
      <pc:sldChg chg="addSp modSp add mod">
        <pc:chgData name="Drgona, Jan" userId="8107277a-43fb-42e1-8aa0-684adf187181" providerId="ADAL" clId="{26008AF3-DA01-4F2D-9051-B4394B49883B}" dt="2023-09-29T14:09:13.983" v="1128" actId="1076"/>
        <pc:sldMkLst>
          <pc:docMk/>
          <pc:sldMk cId="3710287410" sldId="1569"/>
        </pc:sldMkLst>
        <pc:spChg chg="mod">
          <ac:chgData name="Drgona, Jan" userId="8107277a-43fb-42e1-8aa0-684adf187181" providerId="ADAL" clId="{26008AF3-DA01-4F2D-9051-B4394B49883B}" dt="2023-09-29T14:07:11.926" v="1095" actId="6549"/>
          <ac:spMkLst>
            <pc:docMk/>
            <pc:sldMk cId="3710287410" sldId="1569"/>
            <ac:spMk id="8" creationId="{A71B3727-CFAA-0260-BD00-C53EEA35EDAA}"/>
          </ac:spMkLst>
        </pc:spChg>
        <pc:spChg chg="mod">
          <ac:chgData name="Drgona, Jan" userId="8107277a-43fb-42e1-8aa0-684adf187181" providerId="ADAL" clId="{26008AF3-DA01-4F2D-9051-B4394B49883B}" dt="2023-09-29T14:09:12.065" v="1127" actId="1076"/>
          <ac:spMkLst>
            <pc:docMk/>
            <pc:sldMk cId="3710287410" sldId="1569"/>
            <ac:spMk id="10" creationId="{3DBA8A65-F46B-9B06-29FB-68C9B7EEB3EE}"/>
          </ac:spMkLst>
        </pc:spChg>
        <pc:picChg chg="add mod">
          <ac:chgData name="Drgona, Jan" userId="8107277a-43fb-42e1-8aa0-684adf187181" providerId="ADAL" clId="{26008AF3-DA01-4F2D-9051-B4394B49883B}" dt="2023-09-29T14:08:55.537" v="1123" actId="1076"/>
          <ac:picMkLst>
            <pc:docMk/>
            <pc:sldMk cId="3710287410" sldId="1569"/>
            <ac:picMk id="5" creationId="{657A62A5-1A01-1229-2E5F-B4B95C7B9659}"/>
          </ac:picMkLst>
        </pc:picChg>
        <pc:picChg chg="mod">
          <ac:chgData name="Drgona, Jan" userId="8107277a-43fb-42e1-8aa0-684adf187181" providerId="ADAL" clId="{26008AF3-DA01-4F2D-9051-B4394B49883B}" dt="2023-09-29T14:09:13.983" v="1128" actId="1076"/>
          <ac:picMkLst>
            <pc:docMk/>
            <pc:sldMk cId="3710287410" sldId="1569"/>
            <ac:picMk id="6" creationId="{27C4FC82-9EB7-4A14-AC47-9F00B6973830}"/>
          </ac:picMkLst>
        </pc:picChg>
        <pc:picChg chg="mod">
          <ac:chgData name="Drgona, Jan" userId="8107277a-43fb-42e1-8aa0-684adf187181" providerId="ADAL" clId="{26008AF3-DA01-4F2D-9051-B4394B49883B}" dt="2023-09-29T14:09:03.907" v="1124" actId="14100"/>
          <ac:picMkLst>
            <pc:docMk/>
            <pc:sldMk cId="3710287410" sldId="1569"/>
            <ac:picMk id="13" creationId="{767EC796-4F26-4D07-94D5-F32562771801}"/>
          </ac:picMkLst>
        </pc:picChg>
        <pc:picChg chg="mod">
          <ac:chgData name="Drgona, Jan" userId="8107277a-43fb-42e1-8aa0-684adf187181" providerId="ADAL" clId="{26008AF3-DA01-4F2D-9051-B4394B49883B}" dt="2023-09-29T14:09:09.285" v="1126" actId="1076"/>
          <ac:picMkLst>
            <pc:docMk/>
            <pc:sldMk cId="3710287410" sldId="1569"/>
            <ac:picMk id="14" creationId="{88F28AF0-B27F-46A5-BC78-6A570CE12E0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56050" y="0"/>
            <a:ext cx="3027363" cy="465138"/>
          </a:xfrm>
          <a:prstGeom prst="rect">
            <a:avLst/>
          </a:prstGeom>
        </p:spPr>
        <p:txBody>
          <a:bodyPr vert="horz" lIns="91440" tIns="45720" rIns="91440" bIns="45720" rtlCol="0"/>
          <a:lstStyle>
            <a:lvl1pPr algn="r">
              <a:defRPr sz="1200"/>
            </a:lvl1pPr>
          </a:lstStyle>
          <a:p>
            <a:fld id="{B4F8800E-8382-534D-94A3-5916C678A93F}" type="datetimeFigureOut">
              <a:rPr lang="en-US" smtClean="0"/>
              <a:t>9/29/2023</a:t>
            </a:fld>
            <a:endParaRPr lang="en-US" dirty="0"/>
          </a:p>
        </p:txBody>
      </p:sp>
      <p:sp>
        <p:nvSpPr>
          <p:cNvPr id="4" name="Slide Image Placeholder 3"/>
          <p:cNvSpPr>
            <a:spLocks noGrp="1" noRot="1" noChangeAspect="1"/>
          </p:cNvSpPr>
          <p:nvPr>
            <p:ph type="sldImg" idx="2"/>
          </p:nvPr>
        </p:nvSpPr>
        <p:spPr>
          <a:xfrm>
            <a:off x="706438" y="1160463"/>
            <a:ext cx="5572125" cy="31337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98500" y="4467225"/>
            <a:ext cx="5588000" cy="3656013"/>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8563"/>
            <a:ext cx="3027363" cy="46513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56050" y="8818563"/>
            <a:ext cx="3027363" cy="465137"/>
          </a:xfrm>
          <a:prstGeom prst="rect">
            <a:avLst/>
          </a:prstGeom>
        </p:spPr>
        <p:txBody>
          <a:bodyPr vert="horz" lIns="91440" tIns="45720" rIns="91440" bIns="45720" rtlCol="0" anchor="b"/>
          <a:lstStyle>
            <a:lvl1pPr algn="r">
              <a:defRPr sz="1200"/>
            </a:lvl1pPr>
          </a:lstStyle>
          <a:p>
            <a:fld id="{19A2E2EE-E77E-244D-9907-04DF2C698C60}" type="slidenum">
              <a:rPr lang="en-US" smtClean="0"/>
              <a:t>‹#›</a:t>
            </a:fld>
            <a:endParaRPr lang="en-US" dirty="0"/>
          </a:p>
        </p:txBody>
      </p:sp>
    </p:spTree>
    <p:extLst>
      <p:ext uri="{BB962C8B-B14F-4D97-AF65-F5344CB8AC3E}">
        <p14:creationId xmlns:p14="http://schemas.microsoft.com/office/powerpoint/2010/main" val="1282724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710104DB-87CA-D64F-AB86-DB2520DDF5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1861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better understand the complexity of the task, lets walk through a complete workflow as implemented for a practical use case to control an office building in Belgium.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office building is equipped with thermally activated building structures with a geothermal heat pump (GEOTABS). These kinds of buildings are known to be very challenging to control due to the large thermal mass and associated time delays. For optimal operation of this type of systems, predictive control is an absolute must.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First one develops a high-fidelity physics-based model based on the available engineering documentation and measurement data. </a:t>
            </a:r>
          </a:p>
          <a:p>
            <a:r>
              <a:rPr lang="en-US" sz="1200" kern="1200" dirty="0">
                <a:solidFill>
                  <a:schemeClr val="tx1"/>
                </a:solidFill>
                <a:effectLst/>
                <a:latin typeface="+mn-lt"/>
                <a:ea typeface="+mn-ea"/>
                <a:cs typeface="+mn-cs"/>
              </a:rPr>
              <a:t>Then the control-relevant equations are extracted and used to construct an optimization-based predictive controller.</a:t>
            </a:r>
          </a:p>
          <a:p>
            <a:r>
              <a:rPr lang="en-US" sz="1200" kern="1200" dirty="0">
                <a:solidFill>
                  <a:schemeClr val="tx1"/>
                </a:solidFill>
                <a:effectLst/>
                <a:latin typeface="+mn-lt"/>
                <a:ea typeface="+mn-ea"/>
                <a:cs typeface="+mn-cs"/>
              </a:rPr>
              <a:t>The optimized controls are computed every 15min based on new weather forecast and new measurement from the building, then the controls are communicated to the building management system for execution. </a:t>
            </a:r>
          </a:p>
          <a:p>
            <a:r>
              <a:rPr lang="en-US" sz="1200" kern="1200" dirty="0">
                <a:solidFill>
                  <a:schemeClr val="tx1"/>
                </a:solidFill>
                <a:effectLst/>
                <a:latin typeface="+mn-lt"/>
                <a:ea typeface="+mn-ea"/>
                <a:cs typeface="+mn-cs"/>
              </a:rPr>
              <a:t>The whole procedure takes approximately a minute to execute in real time.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using the MPC in the office building for a couple of months the team measured more than 50% energy savings on the heat pump and improved thermal comfort by approximately 37%. </a:t>
            </a:r>
            <a:r>
              <a:rPr lang="en-US" sz="1200" b="0"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rigid and delayed behavior of the rule-based controller is replaced by dynamic and anticipatory behavior of MPC, which keeps the zone temperatures closer within comfort bounds and delivers cooling only when it is needed.  </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3</a:t>
            </a:fld>
            <a:endParaRPr lang="en-US"/>
          </a:p>
        </p:txBody>
      </p:sp>
    </p:spTree>
    <p:extLst>
      <p:ext uri="{BB962C8B-B14F-4D97-AF65-F5344CB8AC3E}">
        <p14:creationId xmlns:p14="http://schemas.microsoft.com/office/powerpoint/2010/main" val="3424711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A2E2EE-E77E-244D-9907-04DF2C698C60}" type="slidenum">
              <a:rPr lang="en-US" smtClean="0"/>
              <a:t>5</a:t>
            </a:fld>
            <a:endParaRPr lang="en-US"/>
          </a:p>
        </p:txBody>
      </p:sp>
    </p:spTree>
    <p:extLst>
      <p:ext uri="{BB962C8B-B14F-4D97-AF65-F5344CB8AC3E}">
        <p14:creationId xmlns:p14="http://schemas.microsoft.com/office/powerpoint/2010/main" val="37617508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5.jp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21DF1AC-1D08-B945-A034-B740A35902F9}"/>
              </a:ext>
            </a:extLst>
          </p:cNvPr>
          <p:cNvSpPr txBox="1"/>
          <p:nvPr/>
        </p:nvSpPr>
        <p:spPr>
          <a:xfrm>
            <a:off x="1143000" y="6286500"/>
            <a:ext cx="3048000" cy="190500"/>
          </a:xfrm>
          <a:prstGeom prst="rect">
            <a:avLst/>
          </a:prstGeom>
          <a:noFill/>
        </p:spPr>
        <p:txBody>
          <a:bodyPr wrap="square" lIns="0" tIns="0" rIns="0" bIns="0" rtlCol="0" anchor="t" anchorCtr="0">
            <a:noAutofit/>
          </a:bodyPr>
          <a:lstStyle/>
          <a:p>
            <a:pPr>
              <a:spcAft>
                <a:spcPts val="375"/>
              </a:spcAft>
            </a:pPr>
            <a:r>
              <a:rPr lang="en-US" sz="500"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900721" y="1382941"/>
            <a:ext cx="5867400" cy="1485685"/>
          </a:xfrm>
          <a:prstGeom prst="rect">
            <a:avLst/>
          </a:prstGeom>
        </p:spPr>
        <p:txBody>
          <a:bodyPr lIns="0" tIns="0" rIns="0" bIns="0" anchor="ctr" anchorCtr="0">
            <a:noAutofit/>
          </a:bodyPr>
          <a:lstStyle>
            <a:lvl1pPr algn="r" fontAlgn="ctr">
              <a:defRPr sz="3200" b="1">
                <a:solidFill>
                  <a:srgbClr val="C8722E"/>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925861" y="3989374"/>
            <a:ext cx="5842260" cy="667639"/>
          </a:xfrm>
          <a:prstGeom prst="rect">
            <a:avLst/>
          </a:prstGeom>
        </p:spPr>
        <p:txBody>
          <a:bodyPr wrap="none" lIns="0" tIns="0" rIns="0" bIns="0" anchor="ctr" anchorCtr="0">
            <a:noAutofit/>
          </a:bodyPr>
          <a:lstStyle>
            <a:lvl1pPr marL="0" indent="0" algn="r">
              <a:buNone/>
              <a:defRPr sz="2800" b="1">
                <a:solidFill>
                  <a:srgbClr val="000000"/>
                </a:solidFill>
                <a:latin typeface="Arial" panose="020B0604020202020204" pitchFamily="34" charset="0"/>
                <a:cs typeface="Arial" panose="020B060402020202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2958121" y="4893110"/>
            <a:ext cx="3810000" cy="580581"/>
          </a:xfrm>
          <a:prstGeom prst="rect">
            <a:avLst/>
          </a:prstGeom>
        </p:spPr>
        <p:txBody>
          <a:bodyPr wrap="none" lIns="0" tIns="0" rIns="0" bIns="0" anchor="ctr" anchorCtr="0">
            <a:noAutofit/>
          </a:bodyPr>
          <a:lstStyle>
            <a:lvl1pPr marL="0" indent="0" algn="r">
              <a:buNone/>
              <a:defRPr sz="2400">
                <a:solidFill>
                  <a:srgbClr val="616265"/>
                </a:solidFill>
                <a:latin typeface="Arial" panose="020B0604020202020204" pitchFamily="34" charset="0"/>
                <a:cs typeface="Arial" panose="020B060402020202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p:nvSpPr>
        <p:spPr>
          <a:xfrm>
            <a:off x="3092175" y="-1038086"/>
            <a:ext cx="184731" cy="265457"/>
          </a:xfrm>
          <a:prstGeom prst="rect">
            <a:avLst/>
          </a:prstGeom>
          <a:noFill/>
        </p:spPr>
        <p:txBody>
          <a:bodyPr wrap="none" rtlCol="0">
            <a:spAutoFit/>
          </a:bodyPr>
          <a:lstStyle/>
          <a:p>
            <a:endParaRPr lang="en-US" sz="1125" dirty="0"/>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3000" y="198120"/>
            <a:ext cx="1066800" cy="1041020"/>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2107" y="5981700"/>
            <a:ext cx="687071" cy="1905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79614" y="6041364"/>
            <a:ext cx="774841" cy="129540"/>
          </a:xfrm>
          <a:prstGeom prst="rect">
            <a:avLst/>
          </a:prstGeom>
        </p:spPr>
      </p:pic>
      <p:sp>
        <p:nvSpPr>
          <p:cNvPr id="4" name="Text Placeholder 3">
            <a:extLst>
              <a:ext uri="{FF2B5EF4-FFF2-40B4-BE49-F238E27FC236}">
                <a16:creationId xmlns:a16="http://schemas.microsoft.com/office/drawing/2014/main" id="{E2798EF2-1073-AF42-8944-A644F966E190}"/>
              </a:ext>
            </a:extLst>
          </p:cNvPr>
          <p:cNvSpPr>
            <a:spLocks noGrp="1"/>
          </p:cNvSpPr>
          <p:nvPr>
            <p:ph type="body" sz="quarter" idx="12" hasCustomPrompt="1"/>
          </p:nvPr>
        </p:nvSpPr>
        <p:spPr>
          <a:xfrm>
            <a:off x="2138971" y="2912028"/>
            <a:ext cx="4629150" cy="670942"/>
          </a:xfrm>
        </p:spPr>
        <p:txBody>
          <a:bodyPr anchor="ctr"/>
          <a:lstStyle>
            <a:lvl1pPr marL="0" indent="0" algn="r">
              <a:buNone/>
              <a:defRPr sz="2800" b="1">
                <a:solidFill>
                  <a:schemeClr val="tx1">
                    <a:lumMod val="60000"/>
                    <a:lumOff val="40000"/>
                  </a:schemeClr>
                </a:solidFill>
              </a:defRPr>
            </a:lvl1pPr>
          </a:lstStyle>
          <a:p>
            <a:pPr lvl="0"/>
            <a:r>
              <a:rPr lang="en-US" dirty="0"/>
              <a:t>Click to add sub title</a:t>
            </a:r>
          </a:p>
        </p:txBody>
      </p:sp>
      <p:pic>
        <p:nvPicPr>
          <p:cNvPr id="7" name="Picture 6" descr="A picture containing clothing&#10;&#10;Description automatically generated">
            <a:extLst>
              <a:ext uri="{FF2B5EF4-FFF2-40B4-BE49-F238E27FC236}">
                <a16:creationId xmlns:a16="http://schemas.microsoft.com/office/drawing/2014/main" id="{F74743D9-CD5D-7642-A2C4-7C89456194E2}"/>
              </a:ext>
            </a:extLst>
          </p:cNvPr>
          <p:cNvPicPr>
            <a:picLocks noChangeAspect="1"/>
          </p:cNvPicPr>
          <p:nvPr userDrawn="1"/>
        </p:nvPicPr>
        <p:blipFill>
          <a:blip r:embed="rId5"/>
          <a:stretch>
            <a:fillRect/>
          </a:stretch>
        </p:blipFill>
        <p:spPr>
          <a:xfrm>
            <a:off x="6952841" y="0"/>
            <a:ext cx="5239159" cy="6858000"/>
          </a:xfrm>
          <a:prstGeom prst="rect">
            <a:avLst/>
          </a:prstGeom>
        </p:spPr>
      </p:pic>
    </p:spTree>
    <p:extLst>
      <p:ext uri="{BB962C8B-B14F-4D97-AF65-F5344CB8AC3E}">
        <p14:creationId xmlns:p14="http://schemas.microsoft.com/office/powerpoint/2010/main" val="135744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661915" y="6477000"/>
            <a:ext cx="377685" cy="381000"/>
          </a:xfrm>
          <a:prstGeom prst="rect">
            <a:avLst/>
          </a:prstGeom>
        </p:spPr>
        <p:txBody>
          <a:bodyPr lIns="0" tIns="0" rIns="0" bIns="0" anchor="ctr" anchorCtr="0"/>
          <a:lstStyle>
            <a:lvl1pPr algn="r">
              <a:defRPr sz="750">
                <a:solidFill>
                  <a:srgbClr val="B3B3B3"/>
                </a:solidFill>
                <a:latin typeface="Arial" panose="020B0604020202020204" pitchFamily="34" charset="0"/>
                <a:cs typeface="Arial" panose="020B0604020202020204" pitchFamily="34" charset="0"/>
              </a:defRPr>
            </a:lvl1pPr>
          </a:lstStyle>
          <a:p>
            <a:fld id="{03722D57-58D6-9447-A6D5-A97F6C35A8FB}"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p:nvSpPr>
        <p:spPr>
          <a:xfrm>
            <a:off x="1143000" y="1714500"/>
            <a:ext cx="3810000" cy="4572000"/>
          </a:xfrm>
          <a:prstGeom prst="rect">
            <a:avLst/>
          </a:prstGeom>
          <a:noFill/>
        </p:spPr>
        <p:txBody>
          <a:bodyPr wrap="square" lIns="0" tIns="0" rIns="0" bIns="0" rtlCol="0" anchor="ctr" anchorCtr="0">
            <a:noAutofit/>
          </a:bodyPr>
          <a:lstStyle/>
          <a:p>
            <a:pPr>
              <a:lnSpc>
                <a:spcPct val="90000"/>
              </a:lnSpc>
            </a:pPr>
            <a:r>
              <a:rPr lang="en-US" sz="3000" b="1" dirty="0">
                <a:solidFill>
                  <a:srgbClr val="249EBC"/>
                </a:solidFill>
                <a:latin typeface="Arial" panose="020B0604020202020204" pitchFamily="34" charset="0"/>
                <a:cs typeface="Arial" panose="020B0604020202020204" pitchFamily="34" charset="0"/>
              </a:rPr>
              <a:t>Thank you</a:t>
            </a:r>
          </a:p>
        </p:txBody>
      </p:sp>
      <p:pic>
        <p:nvPicPr>
          <p:cNvPr id="5" name="Picture 4" descr="A picture containing clothing&#10;&#10;Description automatically generated">
            <a:extLst>
              <a:ext uri="{FF2B5EF4-FFF2-40B4-BE49-F238E27FC236}">
                <a16:creationId xmlns:a16="http://schemas.microsoft.com/office/drawing/2014/main" id="{95C0D393-C501-F547-8FE2-1E29EBE80FC3}"/>
              </a:ext>
            </a:extLst>
          </p:cNvPr>
          <p:cNvPicPr>
            <a:picLocks noChangeAspect="1"/>
          </p:cNvPicPr>
          <p:nvPr userDrawn="1"/>
        </p:nvPicPr>
        <p:blipFill>
          <a:blip r:embed="rId2"/>
          <a:stretch>
            <a:fillRect/>
          </a:stretch>
        </p:blipFill>
        <p:spPr>
          <a:xfrm>
            <a:off x="6952841" y="0"/>
            <a:ext cx="5239159" cy="6858000"/>
          </a:xfrm>
          <a:prstGeom prst="rect">
            <a:avLst/>
          </a:prstGeom>
        </p:spPr>
      </p:pic>
      <p:sp>
        <p:nvSpPr>
          <p:cNvPr id="2" name="Rectangle 1">
            <a:extLst>
              <a:ext uri="{FF2B5EF4-FFF2-40B4-BE49-F238E27FC236}">
                <a16:creationId xmlns:a16="http://schemas.microsoft.com/office/drawing/2014/main" id="{0FA911E6-E59F-4353-921E-F6E8C6D94D8C}"/>
              </a:ext>
            </a:extLst>
          </p:cNvPr>
          <p:cNvSpPr/>
          <p:nvPr userDrawn="1"/>
        </p:nvSpPr>
        <p:spPr>
          <a:xfrm>
            <a:off x="4953000" y="6286500"/>
            <a:ext cx="1999841"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369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762000" y="0"/>
            <a:ext cx="457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143000" y="6286500"/>
            <a:ext cx="3048000" cy="190500"/>
          </a:xfrm>
          <a:prstGeom prst="rect">
            <a:avLst/>
          </a:prstGeom>
          <a:noFill/>
        </p:spPr>
        <p:txBody>
          <a:bodyPr wrap="square" lIns="0" tIns="0" rIns="0" bIns="0" rtlCol="0" anchor="t" anchorCtr="0">
            <a:noAutofit/>
          </a:bodyPr>
          <a:lstStyle/>
          <a:p>
            <a:pPr>
              <a:spcAft>
                <a:spcPts val="500"/>
              </a:spcAft>
            </a:pPr>
            <a:r>
              <a:rPr lang="en-US" sz="667"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143000" y="2286000"/>
            <a:ext cx="3810000" cy="1524000"/>
          </a:xfrm>
          <a:prstGeom prst="rect">
            <a:avLst/>
          </a:prstGeom>
        </p:spPr>
        <p:txBody>
          <a:bodyPr lIns="0" tIns="0" rIns="0" bIns="0" anchor="b">
            <a:noAutofit/>
          </a:bodyPr>
          <a:lstStyle>
            <a:lvl1pPr algn="r">
              <a:defRPr sz="4000" b="1">
                <a:solidFill>
                  <a:srgbClr val="C8722E"/>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142108" y="4724400"/>
            <a:ext cx="3810000" cy="228600"/>
          </a:xfrm>
          <a:prstGeom prst="rect">
            <a:avLst/>
          </a:prstGeom>
        </p:spPr>
        <p:txBody>
          <a:bodyPr wrap="none" lIns="0" tIns="0" rIns="0" bIns="0">
            <a:noAutofit/>
          </a:bodyPr>
          <a:lstStyle>
            <a:lvl1pPr marL="0" indent="0" algn="r">
              <a:buNone/>
              <a:defRPr sz="1500" b="1">
                <a:solidFill>
                  <a:srgbClr val="000000"/>
                </a:solidFill>
                <a:latin typeface="Arial" panose="020B0604020202020204" pitchFamily="34" charset="0"/>
                <a:cs typeface="Arial" panose="020B0604020202020204" pitchFamily="34" charset="0"/>
              </a:defRPr>
            </a:lvl1pPr>
            <a:lvl2pPr marL="457182" indent="0">
              <a:buNone/>
              <a:defRPr/>
            </a:lvl2pPr>
            <a:lvl3pPr marL="914363" indent="0">
              <a:buNone/>
              <a:defRPr/>
            </a:lvl3pPr>
            <a:lvl4pPr marL="1371545" indent="0">
              <a:buNone/>
              <a:defRPr/>
            </a:lvl4pPr>
            <a:lvl5pPr marL="1828727" indent="0">
              <a:buNone/>
              <a:defRPr/>
            </a:lvl5pPr>
          </a:lstStyle>
          <a:p>
            <a:pPr lvl="0"/>
            <a:r>
              <a:rPr lang="en-US"/>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143000" y="4986130"/>
            <a:ext cx="3810000" cy="228600"/>
          </a:xfrm>
          <a:prstGeom prst="rect">
            <a:avLst/>
          </a:prstGeom>
        </p:spPr>
        <p:txBody>
          <a:bodyPr wrap="none" lIns="0" tIns="0" rIns="0" bIns="0">
            <a:noAutofit/>
          </a:bodyPr>
          <a:lstStyle>
            <a:lvl1pPr marL="0" indent="0" algn="r">
              <a:buNone/>
              <a:defRPr sz="1333">
                <a:solidFill>
                  <a:srgbClr val="616265"/>
                </a:solidFill>
                <a:latin typeface="Arial" panose="020B0604020202020204" pitchFamily="34" charset="0"/>
                <a:cs typeface="Arial" panose="020B0604020202020204" pitchFamily="34" charset="0"/>
              </a:defRPr>
            </a:lvl1pPr>
            <a:lvl2pPr marL="457182" indent="0">
              <a:buNone/>
              <a:defRPr/>
            </a:lvl2pPr>
            <a:lvl3pPr marL="914363" indent="0">
              <a:buNone/>
              <a:defRPr/>
            </a:lvl3pPr>
            <a:lvl4pPr marL="1371545" indent="0">
              <a:buNone/>
              <a:defRPr/>
            </a:lvl4pPr>
            <a:lvl5pPr marL="1828727" indent="0">
              <a:buNone/>
              <a:defRPr/>
            </a:lvl5pPr>
          </a:lstStyle>
          <a:p>
            <a:pPr lvl="0"/>
            <a:r>
              <a:rPr lang="en-US"/>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092174" y="-1038086"/>
            <a:ext cx="184731" cy="323165"/>
          </a:xfrm>
          <a:prstGeom prst="rect">
            <a:avLst/>
          </a:prstGeom>
          <a:noFill/>
        </p:spPr>
        <p:txBody>
          <a:bodyPr wrap="none" rtlCol="0">
            <a:spAutoFit/>
          </a:bodyPr>
          <a:lstStyle/>
          <a:p>
            <a:endParaRPr lang="en-US" sz="1500" dirty="0"/>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a:stretch>
            <a:fillRect/>
          </a:stretch>
        </p:blipFill>
        <p:spPr>
          <a:xfrm>
            <a:off x="1143000" y="198120"/>
            <a:ext cx="1066800" cy="1041020"/>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a:stretch>
            <a:fillRect/>
          </a:stretch>
        </p:blipFill>
        <p:spPr>
          <a:xfrm>
            <a:off x="1142108" y="5981700"/>
            <a:ext cx="687070" cy="1905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a:stretch>
            <a:fillRect/>
          </a:stretch>
        </p:blipFill>
        <p:spPr>
          <a:xfrm>
            <a:off x="1979613" y="6041364"/>
            <a:ext cx="774841" cy="129540"/>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209701" y="4096371"/>
            <a:ext cx="2742407" cy="365125"/>
          </a:xfrm>
          <a:prstGeom prst="rect">
            <a:avLst/>
          </a:prstGeom>
        </p:spPr>
        <p:txBody>
          <a:bodyPr vert="horz" lIns="91440" tIns="45720" rIns="91440" bIns="45720" rtlCol="0" anchor="ctr"/>
          <a:lstStyle>
            <a:lvl1pPr algn="r">
              <a:defRPr sz="1500">
                <a:solidFill>
                  <a:schemeClr val="tx1">
                    <a:tint val="75000"/>
                  </a:schemeClr>
                </a:solidFill>
              </a:defRPr>
            </a:lvl1pPr>
          </a:lstStyle>
          <a:p>
            <a:fld id="{10229B2F-66FE-448D-B6D3-B68B6EAF65BE}" type="datetime4">
              <a:rPr lang="en-US" smtClean="0"/>
              <a:t>September 29, 2023</a:t>
            </a:fld>
            <a:endParaRPr lang="en-US" dirty="0"/>
          </a:p>
        </p:txBody>
      </p:sp>
      <p:sp>
        <p:nvSpPr>
          <p:cNvPr id="25" name="Rounded Rectangle 11">
            <a:extLst>
              <a:ext uri="{FF2B5EF4-FFF2-40B4-BE49-F238E27FC236}">
                <a16:creationId xmlns:a16="http://schemas.microsoft.com/office/drawing/2014/main" id="{89F10523-3345-4D0C-BB62-C1BA0E2D4D3B}"/>
              </a:ext>
            </a:extLst>
          </p:cNvPr>
          <p:cNvSpPr/>
          <p:nvPr userDrawn="1"/>
        </p:nvSpPr>
        <p:spPr>
          <a:xfrm>
            <a:off x="2533650" y="201706"/>
            <a:ext cx="2476500" cy="1797923"/>
          </a:xfrm>
          <a:prstGeom prst="roundRect">
            <a:avLst>
              <a:gd name="adj" fmla="val 4037"/>
            </a:avLst>
          </a:prstGeom>
          <a:solidFill>
            <a:schemeClr val="bg1">
              <a:alpha val="50000"/>
            </a:schemeClr>
          </a:solidFill>
          <a:ln w="9525" cmpd="sng">
            <a:solidFill>
              <a:srgbClr val="00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6" name="TextBox 25">
            <a:extLst>
              <a:ext uri="{FF2B5EF4-FFF2-40B4-BE49-F238E27FC236}">
                <a16:creationId xmlns:a16="http://schemas.microsoft.com/office/drawing/2014/main" id="{605CCAD3-54A9-4D3B-8041-D88962077754}"/>
              </a:ext>
            </a:extLst>
          </p:cNvPr>
          <p:cNvSpPr txBox="1"/>
          <p:nvPr userDrawn="1"/>
        </p:nvSpPr>
        <p:spPr>
          <a:xfrm>
            <a:off x="2629188" y="247313"/>
            <a:ext cx="2285425" cy="220510"/>
          </a:xfrm>
          <a:prstGeom prst="rect">
            <a:avLst/>
          </a:prstGeom>
          <a:noFill/>
        </p:spPr>
        <p:txBody>
          <a:bodyPr wrap="square" rtlCol="0">
            <a:spAutoFit/>
          </a:bodyPr>
          <a:lstStyle/>
          <a:p>
            <a:pPr algn="ctr"/>
            <a:r>
              <a:rPr lang="en-US" sz="833" b="1" dirty="0">
                <a:solidFill>
                  <a:srgbClr val="000000"/>
                </a:solidFill>
                <a:latin typeface="Arial"/>
                <a:cs typeface="Arial"/>
              </a:rPr>
              <a:t>OFFICIAL USE ONLY</a:t>
            </a:r>
          </a:p>
        </p:txBody>
      </p:sp>
      <p:sp>
        <p:nvSpPr>
          <p:cNvPr id="27" name="TextBox 26">
            <a:extLst>
              <a:ext uri="{FF2B5EF4-FFF2-40B4-BE49-F238E27FC236}">
                <a16:creationId xmlns:a16="http://schemas.microsoft.com/office/drawing/2014/main" id="{A988B495-B07B-4FA2-9FCB-4F6F8A386E4B}"/>
              </a:ext>
            </a:extLst>
          </p:cNvPr>
          <p:cNvSpPr txBox="1"/>
          <p:nvPr userDrawn="1"/>
        </p:nvSpPr>
        <p:spPr>
          <a:xfrm>
            <a:off x="2628900" y="460273"/>
            <a:ext cx="2286000" cy="1539011"/>
          </a:xfrm>
          <a:prstGeom prst="rect">
            <a:avLst/>
          </a:prstGeom>
          <a:noFill/>
        </p:spPr>
        <p:txBody>
          <a:bodyPr wrap="square" lIns="0" tIns="0" rIns="0" bIns="0" rtlCol="0">
            <a:spAutoFit/>
          </a:bodyPr>
          <a:lstStyle/>
          <a:p>
            <a:pPr>
              <a:spcAft>
                <a:spcPts val="500"/>
              </a:spcAft>
            </a:pPr>
            <a:r>
              <a:rPr lang="en-US" sz="667" dirty="0">
                <a:solidFill>
                  <a:srgbClr val="000000"/>
                </a:solidFill>
                <a:latin typeface="Arial"/>
                <a:cs typeface="Arial"/>
              </a:rPr>
              <a:t>May be exempt from public release under the Freedom of Information Act (5 U.S.C. 552) exemption number(s) and category:</a:t>
            </a:r>
          </a:p>
          <a:p>
            <a:pPr>
              <a:spcAft>
                <a:spcPts val="500"/>
              </a:spcAft>
            </a:pPr>
            <a:endParaRPr lang="en-US" sz="500" dirty="0">
              <a:solidFill>
                <a:srgbClr val="000000"/>
              </a:solidFill>
              <a:latin typeface="Arial"/>
              <a:cs typeface="Arial"/>
            </a:endParaRPr>
          </a:p>
          <a:p>
            <a:pPr>
              <a:spcAft>
                <a:spcPts val="1583"/>
              </a:spcAft>
            </a:pPr>
            <a:r>
              <a:rPr lang="en-US" sz="667" dirty="0">
                <a:solidFill>
                  <a:srgbClr val="000000"/>
                </a:solidFill>
                <a:latin typeface="Arial"/>
                <a:cs typeface="Arial"/>
              </a:rPr>
              <a:t>Department of Energy review required before public release.</a:t>
            </a:r>
          </a:p>
          <a:p>
            <a:pPr>
              <a:spcAft>
                <a:spcPts val="1417"/>
              </a:spcAft>
            </a:pPr>
            <a:r>
              <a:rPr lang="en-US" sz="583" i="0" dirty="0">
                <a:solidFill>
                  <a:srgbClr val="000000"/>
                </a:solidFill>
                <a:latin typeface="Arial"/>
                <a:cs typeface="Arial"/>
              </a:rPr>
              <a:t>Name/Organization</a:t>
            </a:r>
          </a:p>
          <a:p>
            <a:pPr>
              <a:spcAft>
                <a:spcPts val="1333"/>
              </a:spcAft>
            </a:pPr>
            <a:r>
              <a:rPr lang="en-US" sz="583" i="0" dirty="0">
                <a:solidFill>
                  <a:srgbClr val="000000"/>
                </a:solidFill>
                <a:latin typeface="Arial"/>
                <a:cs typeface="Arial"/>
              </a:rPr>
              <a:t>Date</a:t>
            </a:r>
          </a:p>
          <a:p>
            <a:pPr>
              <a:spcAft>
                <a:spcPts val="1250"/>
              </a:spcAft>
            </a:pPr>
            <a:r>
              <a:rPr lang="en-US" sz="583" i="0" dirty="0">
                <a:solidFill>
                  <a:srgbClr val="000000"/>
                </a:solidFill>
                <a:latin typeface="Arial"/>
                <a:cs typeface="Arial"/>
              </a:rPr>
              <a:t>Guidance (if applicable)</a:t>
            </a:r>
          </a:p>
        </p:txBody>
      </p:sp>
      <p:cxnSp>
        <p:nvCxnSpPr>
          <p:cNvPr id="40" name="Straight Connector 39">
            <a:extLst>
              <a:ext uri="{FF2B5EF4-FFF2-40B4-BE49-F238E27FC236}">
                <a16:creationId xmlns:a16="http://schemas.microsoft.com/office/drawing/2014/main" id="{3A0FC11F-634A-4EDE-B1A3-396DD3D0C301}"/>
              </a:ext>
            </a:extLst>
          </p:cNvPr>
          <p:cNvCxnSpPr/>
          <p:nvPr userDrawn="1"/>
        </p:nvCxnSpPr>
        <p:spPr>
          <a:xfrm>
            <a:off x="2628758" y="1247166"/>
            <a:ext cx="2274674" cy="0"/>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CD8A3595-980A-4FF8-8F4C-9C068DA09BA4}"/>
              </a:ext>
            </a:extLst>
          </p:cNvPr>
          <p:cNvCxnSpPr/>
          <p:nvPr userDrawn="1"/>
        </p:nvCxnSpPr>
        <p:spPr>
          <a:xfrm>
            <a:off x="2626201" y="1508074"/>
            <a:ext cx="2279788" cy="0"/>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E2D988F3-B31B-46BA-80F0-2802399425B1}"/>
              </a:ext>
            </a:extLst>
          </p:cNvPr>
          <p:cNvCxnSpPr/>
          <p:nvPr userDrawn="1"/>
        </p:nvCxnSpPr>
        <p:spPr>
          <a:xfrm>
            <a:off x="2631336" y="1768982"/>
            <a:ext cx="2276201" cy="0"/>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3" name="Text Placeholder 6">
            <a:extLst>
              <a:ext uri="{FF2B5EF4-FFF2-40B4-BE49-F238E27FC236}">
                <a16:creationId xmlns:a16="http://schemas.microsoft.com/office/drawing/2014/main" id="{BD1AEAFB-B135-45F4-8BC2-6AC9E350161E}"/>
              </a:ext>
            </a:extLst>
          </p:cNvPr>
          <p:cNvSpPr>
            <a:spLocks noGrp="1"/>
          </p:cNvSpPr>
          <p:nvPr>
            <p:ph type="body" sz="quarter" idx="16" hasCustomPrompt="1"/>
          </p:nvPr>
        </p:nvSpPr>
        <p:spPr>
          <a:xfrm>
            <a:off x="2559050" y="1121798"/>
            <a:ext cx="2279798" cy="171773"/>
          </a:xfrm>
          <a:prstGeom prst="rect">
            <a:avLst/>
          </a:prstGeom>
        </p:spPr>
        <p:txBody>
          <a:bodyPr>
            <a:noAutofit/>
          </a:bodyPr>
          <a:lstStyle>
            <a:lvl1pPr marL="0" indent="0">
              <a:spcBef>
                <a:spcPts val="0"/>
              </a:spcBef>
              <a:buNone/>
              <a:defRPr sz="500" b="1" baseline="0">
                <a:solidFill>
                  <a:srgbClr val="000000"/>
                </a:solidFill>
              </a:defRPr>
            </a:lvl1pPr>
          </a:lstStyle>
          <a:p>
            <a:pPr lvl="0"/>
            <a:r>
              <a:rPr lang="en-US"/>
              <a:t>Click to add name/org here</a:t>
            </a:r>
          </a:p>
        </p:txBody>
      </p:sp>
      <p:sp>
        <p:nvSpPr>
          <p:cNvPr id="44" name="Text Placeholder 6">
            <a:extLst>
              <a:ext uri="{FF2B5EF4-FFF2-40B4-BE49-F238E27FC236}">
                <a16:creationId xmlns:a16="http://schemas.microsoft.com/office/drawing/2014/main" id="{DA1958D3-8AA0-4C29-96E9-5C423521048D}"/>
              </a:ext>
            </a:extLst>
          </p:cNvPr>
          <p:cNvSpPr>
            <a:spLocks noGrp="1"/>
          </p:cNvSpPr>
          <p:nvPr>
            <p:ph type="body" sz="quarter" idx="17" hasCustomPrompt="1"/>
          </p:nvPr>
        </p:nvSpPr>
        <p:spPr>
          <a:xfrm>
            <a:off x="2559050" y="1380088"/>
            <a:ext cx="2280598" cy="171766"/>
          </a:xfrm>
          <a:prstGeom prst="rect">
            <a:avLst/>
          </a:prstGeom>
        </p:spPr>
        <p:txBody>
          <a:bodyPr>
            <a:normAutofit/>
          </a:bodyPr>
          <a:lstStyle>
            <a:lvl1pPr marL="0" indent="0">
              <a:spcBef>
                <a:spcPts val="0"/>
              </a:spcBef>
              <a:buNone/>
              <a:defRPr sz="500" b="1" baseline="0">
                <a:solidFill>
                  <a:srgbClr val="000000"/>
                </a:solidFill>
              </a:defRPr>
            </a:lvl1pPr>
          </a:lstStyle>
          <a:p>
            <a:pPr lvl="0"/>
            <a:r>
              <a:rPr lang="en-US"/>
              <a:t>Click to add date here</a:t>
            </a:r>
          </a:p>
        </p:txBody>
      </p:sp>
      <p:sp>
        <p:nvSpPr>
          <p:cNvPr id="45" name="Text Placeholder 6">
            <a:extLst>
              <a:ext uri="{FF2B5EF4-FFF2-40B4-BE49-F238E27FC236}">
                <a16:creationId xmlns:a16="http://schemas.microsoft.com/office/drawing/2014/main" id="{076F9346-5A20-4945-A8D4-B092D23783B3}"/>
              </a:ext>
            </a:extLst>
          </p:cNvPr>
          <p:cNvSpPr>
            <a:spLocks noGrp="1"/>
          </p:cNvSpPr>
          <p:nvPr>
            <p:ph type="body" sz="quarter" idx="18" hasCustomPrompt="1"/>
          </p:nvPr>
        </p:nvSpPr>
        <p:spPr>
          <a:xfrm>
            <a:off x="2559050" y="1643492"/>
            <a:ext cx="2279798" cy="174711"/>
          </a:xfrm>
          <a:prstGeom prst="rect">
            <a:avLst/>
          </a:prstGeom>
        </p:spPr>
        <p:txBody>
          <a:bodyPr>
            <a:noAutofit/>
          </a:bodyPr>
          <a:lstStyle>
            <a:lvl1pPr marL="0" indent="0">
              <a:spcBef>
                <a:spcPts val="0"/>
              </a:spcBef>
              <a:buNone/>
              <a:defRPr sz="500" b="1" baseline="0">
                <a:solidFill>
                  <a:srgbClr val="000000"/>
                </a:solidFill>
              </a:defRPr>
            </a:lvl1pPr>
          </a:lstStyle>
          <a:p>
            <a:pPr lvl="0"/>
            <a:r>
              <a:rPr lang="en-US"/>
              <a:t>Click to add guidance here</a:t>
            </a:r>
          </a:p>
        </p:txBody>
      </p:sp>
      <p:cxnSp>
        <p:nvCxnSpPr>
          <p:cNvPr id="46" name="Straight Connector 45">
            <a:extLst>
              <a:ext uri="{FF2B5EF4-FFF2-40B4-BE49-F238E27FC236}">
                <a16:creationId xmlns:a16="http://schemas.microsoft.com/office/drawing/2014/main" id="{0AC3C601-C415-4C1B-90F8-535CC4B9AA7C}"/>
              </a:ext>
            </a:extLst>
          </p:cNvPr>
          <p:cNvCxnSpPr/>
          <p:nvPr userDrawn="1"/>
        </p:nvCxnSpPr>
        <p:spPr>
          <a:xfrm>
            <a:off x="2628758" y="924990"/>
            <a:ext cx="2274674" cy="0"/>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7" name="Text Placeholder 6">
            <a:extLst>
              <a:ext uri="{FF2B5EF4-FFF2-40B4-BE49-F238E27FC236}">
                <a16:creationId xmlns:a16="http://schemas.microsoft.com/office/drawing/2014/main" id="{FA09C15A-A749-44A1-8275-BCDCBE16205E}"/>
              </a:ext>
            </a:extLst>
          </p:cNvPr>
          <p:cNvSpPr>
            <a:spLocks noGrp="1"/>
          </p:cNvSpPr>
          <p:nvPr>
            <p:ph type="body" sz="quarter" idx="19" hasCustomPrompt="1"/>
          </p:nvPr>
        </p:nvSpPr>
        <p:spPr>
          <a:xfrm>
            <a:off x="2559850" y="798344"/>
            <a:ext cx="2279798" cy="171773"/>
          </a:xfrm>
          <a:prstGeom prst="rect">
            <a:avLst/>
          </a:prstGeom>
        </p:spPr>
        <p:txBody>
          <a:bodyPr>
            <a:noAutofit/>
          </a:bodyPr>
          <a:lstStyle>
            <a:lvl1pPr marL="0" indent="0">
              <a:spcBef>
                <a:spcPts val="0"/>
              </a:spcBef>
              <a:buNone/>
              <a:defRPr lang="en-US" sz="500" b="1" kern="1200" baseline="0" dirty="0">
                <a:solidFill>
                  <a:srgbClr val="000000"/>
                </a:solidFill>
                <a:latin typeface="+mn-lt"/>
                <a:ea typeface="+mn-ea"/>
                <a:cs typeface="+mn-cs"/>
              </a:defRPr>
            </a:lvl1pPr>
          </a:lstStyle>
          <a:p>
            <a:pPr lvl="0"/>
            <a:r>
              <a:rPr lang="en-US"/>
              <a:t>e.g., Exemption 7 Law Enforcement</a:t>
            </a:r>
          </a:p>
        </p:txBody>
      </p:sp>
      <p:sp>
        <p:nvSpPr>
          <p:cNvPr id="28" name="Slide Number Placeholder 9">
            <a:extLst>
              <a:ext uri="{FF2B5EF4-FFF2-40B4-BE49-F238E27FC236}">
                <a16:creationId xmlns:a16="http://schemas.microsoft.com/office/drawing/2014/main" id="{C76D8EE1-A865-F146-970B-A04DE15CB3B5}"/>
              </a:ext>
            </a:extLst>
          </p:cNvPr>
          <p:cNvSpPr>
            <a:spLocks noGrp="1"/>
          </p:cNvSpPr>
          <p:nvPr>
            <p:ph type="sldNum" sz="quarter" idx="4"/>
          </p:nvPr>
        </p:nvSpPr>
        <p:spPr>
          <a:xfrm>
            <a:off x="10185874" y="6454729"/>
            <a:ext cx="472440" cy="413699"/>
          </a:xfrm>
          <a:prstGeom prst="rect">
            <a:avLst/>
          </a:prstGeom>
        </p:spPr>
        <p:txBody>
          <a:bodyPr vert="horz" lIns="91440" tIns="45720" rIns="91440" bIns="45720" rtlCol="0" anchor="ctr" anchorCtr="1"/>
          <a:lstStyle>
            <a:lvl1pPr algn="r">
              <a:defRPr sz="1000">
                <a:solidFill>
                  <a:schemeClr val="tx1">
                    <a:tint val="75000"/>
                  </a:schemeClr>
                </a:solidFill>
              </a:defRPr>
            </a:lvl1pPr>
          </a:lstStyle>
          <a:p>
            <a:fld id="{1FAFA2F7-E11F-9040-9AA9-A9CA764119B7}" type="slidenum">
              <a:rPr lang="en-US" smtClean="0"/>
              <a:pPr/>
              <a:t>‹#›</a:t>
            </a:fld>
            <a:endParaRPr lang="en-US" dirty="0"/>
          </a:p>
        </p:txBody>
      </p:sp>
      <p:sp>
        <p:nvSpPr>
          <p:cNvPr id="3" name="Rectangle 2">
            <a:extLst>
              <a:ext uri="{FF2B5EF4-FFF2-40B4-BE49-F238E27FC236}">
                <a16:creationId xmlns:a16="http://schemas.microsoft.com/office/drawing/2014/main" id="{E30447FD-172F-4531-B9E8-F88FF7F8295E}"/>
              </a:ext>
            </a:extLst>
          </p:cNvPr>
          <p:cNvSpPr/>
          <p:nvPr userDrawn="1"/>
        </p:nvSpPr>
        <p:spPr>
          <a:xfrm>
            <a:off x="5231219" y="6286500"/>
            <a:ext cx="2052083"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160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ulleted Lis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p:nvSpPr>
        <p:spPr>
          <a:xfrm>
            <a:off x="4191000" y="-106326"/>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11661915" y="6477000"/>
            <a:ext cx="377685"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03722D57-58D6-9447-A6D5-A97F6C35A8FB}" type="slidenum">
              <a:rPr lang="en-US" smtClean="0"/>
              <a:pPr/>
              <a:t>‹#›</a:t>
            </a:fld>
            <a:endParaRPr lang="en-US" dirty="0"/>
          </a:p>
        </p:txBody>
      </p:sp>
      <p:sp>
        <p:nvSpPr>
          <p:cNvPr id="7" name="Text Placeholder 2">
            <a:extLst>
              <a:ext uri="{FF2B5EF4-FFF2-40B4-BE49-F238E27FC236}">
                <a16:creationId xmlns:a16="http://schemas.microsoft.com/office/drawing/2014/main" id="{7B813EE8-93F5-5947-A695-145EDAD067C8}"/>
              </a:ext>
            </a:extLst>
          </p:cNvPr>
          <p:cNvSpPr>
            <a:spLocks noGrp="1"/>
          </p:cNvSpPr>
          <p:nvPr>
            <p:ph type="body" sz="quarter" idx="23"/>
          </p:nvPr>
        </p:nvSpPr>
        <p:spPr>
          <a:xfrm>
            <a:off x="1143000" y="1714500"/>
            <a:ext cx="10668000" cy="4572000"/>
          </a:xfrm>
          <a:prstGeom prst="rect">
            <a:avLst/>
          </a:prstGeom>
        </p:spPr>
        <p:txBody>
          <a:bodyPr lIns="0" tIns="0" rIns="0" bIns="0" anchor="t" anchorCtr="0"/>
          <a:lstStyle>
            <a:lvl1pPr marL="200025" indent="-200025">
              <a:buFont typeface="Arial" panose="020B0604020202020204" pitchFamily="34" charset="0"/>
              <a:buChar char="•"/>
              <a:tabLst>
                <a:tab pos="2574727" algn="l"/>
              </a:tabLst>
              <a:defRPr sz="1750">
                <a:solidFill>
                  <a:schemeClr val="accent2"/>
                </a:solidFill>
                <a:latin typeface="Arial" panose="020B0604020202020204" pitchFamily="34" charset="0"/>
                <a:cs typeface="Arial" panose="020B0604020202020204" pitchFamily="34" charset="0"/>
              </a:defRPr>
            </a:lvl1pPr>
            <a:lvl2pPr marL="628650" indent="-285750">
              <a:buFont typeface="Wingdings" panose="05000000000000000000" pitchFamily="2" charset="2"/>
              <a:buChar char="§"/>
              <a:defRPr sz="1500">
                <a:solidFill>
                  <a:schemeClr val="accent2"/>
                </a:solidFill>
                <a:latin typeface="Arial" panose="020B0604020202020204" pitchFamily="34" charset="0"/>
                <a:cs typeface="Arial" panose="020B0604020202020204" pitchFamily="34" charset="0"/>
              </a:defRPr>
            </a:lvl2pPr>
            <a:lvl3pPr marL="971550" indent="-285750">
              <a:buFont typeface="Wingdings" panose="05000000000000000000" pitchFamily="2" charset="2"/>
              <a:buChar char="ü"/>
              <a:defRPr sz="1250">
                <a:solidFill>
                  <a:schemeClr val="accent2"/>
                </a:solidFill>
                <a:latin typeface="Arial" panose="020B0604020202020204" pitchFamily="34" charset="0"/>
                <a:cs typeface="Arial" panose="020B0604020202020204" pitchFamily="34" charset="0"/>
              </a:defRPr>
            </a:lvl3pPr>
            <a:lvl4pPr marL="1028700" indent="0">
              <a:buNone/>
              <a:defRPr sz="1750">
                <a:solidFill>
                  <a:srgbClr val="7F7F7F"/>
                </a:solidFill>
                <a:latin typeface="Arial" panose="020B0604020202020204" pitchFamily="34" charset="0"/>
                <a:cs typeface="Arial" panose="020B0604020202020204" pitchFamily="34" charset="0"/>
              </a:defRPr>
            </a:lvl4pPr>
            <a:lvl5pPr marL="1371600" indent="0">
              <a:buNone/>
              <a:defRPr sz="1750">
                <a:solidFill>
                  <a:srgbClr val="7F7F7F"/>
                </a:solidFill>
                <a:latin typeface="Arial" panose="020B0604020202020204" pitchFamily="34" charset="0"/>
                <a:cs typeface="Arial" panose="020B0604020202020204" pitchFamily="34" charset="0"/>
              </a:defRPr>
            </a:lvl5pPr>
          </a:lstStyle>
          <a:p>
            <a:pPr lvl="0"/>
            <a:r>
              <a:rPr lang="en-US"/>
              <a:t>Edit Master text styles</a:t>
            </a:r>
          </a:p>
        </p:txBody>
      </p:sp>
      <p:sp>
        <p:nvSpPr>
          <p:cNvPr id="9" name="Text Placeholder 8">
            <a:extLst>
              <a:ext uri="{FF2B5EF4-FFF2-40B4-BE49-F238E27FC236}">
                <a16:creationId xmlns:a16="http://schemas.microsoft.com/office/drawing/2014/main" id="{1D44CC3A-CB37-6C48-A103-B2B2CDEA958F}"/>
              </a:ext>
            </a:extLst>
          </p:cNvPr>
          <p:cNvSpPr>
            <a:spLocks noGrp="1"/>
          </p:cNvSpPr>
          <p:nvPr>
            <p:ph type="body" sz="quarter" idx="24" hasCustomPrompt="1"/>
          </p:nvPr>
        </p:nvSpPr>
        <p:spPr>
          <a:xfrm>
            <a:off x="2468880" y="251460"/>
            <a:ext cx="9322902" cy="1066800"/>
          </a:xfrm>
          <a:prstGeom prst="rect">
            <a:avLst/>
          </a:prstGeom>
        </p:spPr>
        <p:txBody>
          <a:bodyPr lIns="0" tIns="0" rIns="0" bIns="0" anchor="b" anchorCtr="0"/>
          <a:lstStyle>
            <a:lvl1pPr marL="0" indent="0">
              <a:buFont typeface="Arial" panose="020B0604020202020204" pitchFamily="34" charset="0"/>
              <a:buNone/>
              <a:defRPr sz="2250" b="1">
                <a:solidFill>
                  <a:srgbClr val="C8722E"/>
                </a:solidFill>
                <a:latin typeface="Arial" panose="020B0604020202020204" pitchFamily="34" charset="0"/>
                <a:cs typeface="Arial" panose="020B0604020202020204" pitchFamily="34" charset="0"/>
              </a:defRPr>
            </a:lvl1pPr>
            <a:lvl2pPr marL="342900" indent="0">
              <a:buFont typeface="Arial" panose="020B0604020202020204" pitchFamily="34" charset="0"/>
              <a:buNone/>
              <a:defRPr b="1">
                <a:latin typeface="Arial" panose="020B0604020202020204" pitchFamily="34" charset="0"/>
                <a:cs typeface="Arial" panose="020B0604020202020204" pitchFamily="34" charset="0"/>
              </a:defRPr>
            </a:lvl2pPr>
            <a:lvl3pPr marL="685800" indent="0">
              <a:buFont typeface="Arial" panose="020B0604020202020204" pitchFamily="34" charset="0"/>
              <a:buNone/>
              <a:defRPr b="1">
                <a:latin typeface="Arial" panose="020B0604020202020204" pitchFamily="34" charset="0"/>
                <a:cs typeface="Arial" panose="020B0604020202020204" pitchFamily="34" charset="0"/>
              </a:defRPr>
            </a:lvl3pPr>
            <a:lvl4pPr marL="1028700" indent="0">
              <a:buFont typeface="Arial" panose="020B0604020202020204" pitchFamily="34" charset="0"/>
              <a:buNone/>
              <a:defRPr b="1">
                <a:latin typeface="Arial" panose="020B0604020202020204" pitchFamily="34" charset="0"/>
                <a:cs typeface="Arial" panose="020B0604020202020204" pitchFamily="34" charset="0"/>
              </a:defRPr>
            </a:lvl4pPr>
            <a:lvl5pPr marL="1371600" indent="0">
              <a:buFont typeface="Arial" panose="020B0604020202020204" pitchFamily="34" charset="0"/>
              <a:buNone/>
              <a:defRPr b="1">
                <a:latin typeface="Arial" panose="020B0604020202020204" pitchFamily="34" charset="0"/>
                <a:cs typeface="Arial" panose="020B0604020202020204" pitchFamily="34" charset="0"/>
              </a:defRPr>
            </a:lvl5pPr>
          </a:lstStyle>
          <a:p>
            <a:pPr lvl="0"/>
            <a:r>
              <a:rPr lang="en-US"/>
              <a:t>Click to insert slide title text</a:t>
            </a:r>
          </a:p>
        </p:txBody>
      </p:sp>
    </p:spTree>
    <p:extLst>
      <p:ext uri="{BB962C8B-B14F-4D97-AF65-F5344CB8AC3E}">
        <p14:creationId xmlns:p14="http://schemas.microsoft.com/office/powerpoint/2010/main" val="168881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5358868" y="380999"/>
            <a:ext cx="4755803" cy="6096000"/>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Wingdings" panose="05000000000000000000" pitchFamily="2" charset="2"/>
              <a:buChar char="ü"/>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162049" y="1927274"/>
            <a:ext cx="3810000" cy="4574420"/>
          </a:xfrm>
          <a:prstGeom prst="rect">
            <a:avLst/>
          </a:prstGeom>
        </p:spPr>
        <p:txBody>
          <a:bodyPr/>
          <a:lstStyle>
            <a:lvl1pPr>
              <a:defRPr sz="2333"/>
            </a:lvl1pPr>
            <a:lvl2pPr marL="685773" indent="-228591">
              <a:buFont typeface="Wingdings" panose="05000000000000000000" pitchFamily="2" charset="2"/>
              <a:buChar char="§"/>
              <a:defRPr sz="2000"/>
            </a:lvl2pPr>
            <a:lvl3pPr marL="1142954" indent="-228591">
              <a:buFont typeface="Wingdings" panose="05000000000000000000" pitchFamily="2" charset="2"/>
              <a:buChar char="ü"/>
              <a:defRPr sz="1667"/>
            </a:lvl3pPr>
            <a:lvl4pPr>
              <a:defRPr sz="1500"/>
            </a:lvl4pPr>
            <a:lvl5pPr marL="2057318" indent="-228591">
              <a:buFont typeface="Wingdings" panose="05000000000000000000" pitchFamily="2" charset="2"/>
              <a:buChar cha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143000" y="407689"/>
            <a:ext cx="3810001" cy="132556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pic>
        <p:nvPicPr>
          <p:cNvPr id="9" name="Picture 8">
            <a:extLst>
              <a:ext uri="{FF2B5EF4-FFF2-40B4-BE49-F238E27FC236}">
                <a16:creationId xmlns:a16="http://schemas.microsoft.com/office/drawing/2014/main" id="{84587428-C3B7-3E44-87A9-A15675F8FA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39820" y="87951"/>
            <a:ext cx="1066800" cy="1041020"/>
          </a:xfrm>
          <a:prstGeom prst="rect">
            <a:avLst/>
          </a:prstGeom>
          <a:noFill/>
        </p:spPr>
      </p:pic>
      <p:sp>
        <p:nvSpPr>
          <p:cNvPr id="16" name="Slide Number Placeholder 9">
            <a:extLst>
              <a:ext uri="{FF2B5EF4-FFF2-40B4-BE49-F238E27FC236}">
                <a16:creationId xmlns:a16="http://schemas.microsoft.com/office/drawing/2014/main" id="{BC35A65B-216E-C349-B926-519B6B792924}"/>
              </a:ext>
            </a:extLst>
          </p:cNvPr>
          <p:cNvSpPr>
            <a:spLocks noGrp="1"/>
          </p:cNvSpPr>
          <p:nvPr>
            <p:ph type="sldNum" sz="quarter" idx="4"/>
          </p:nvPr>
        </p:nvSpPr>
        <p:spPr>
          <a:xfrm>
            <a:off x="10185874" y="6454729"/>
            <a:ext cx="472440" cy="413699"/>
          </a:xfrm>
          <a:prstGeom prst="rect">
            <a:avLst/>
          </a:prstGeom>
        </p:spPr>
        <p:txBody>
          <a:bodyPr vert="horz" lIns="91440" tIns="45720" rIns="91440" bIns="45720" rtlCol="0" anchor="ctr" anchorCtr="1"/>
          <a:lstStyle>
            <a:lvl1pPr algn="r">
              <a:defRPr sz="1200">
                <a:solidFill>
                  <a:schemeClr val="tx1">
                    <a:tint val="75000"/>
                  </a:schemeClr>
                </a:solidFill>
              </a:defRPr>
            </a:lvl1pPr>
          </a:lstStyle>
          <a:p>
            <a:fld id="{1FAFA2F7-E11F-9040-9AA9-A9CA764119B7}" type="slidenum">
              <a:rPr lang="en-US" smtClean="0"/>
              <a:t>‹#›</a:t>
            </a:fld>
            <a:endParaRPr lang="en-US" dirty="0"/>
          </a:p>
        </p:txBody>
      </p:sp>
    </p:spTree>
    <p:extLst>
      <p:ext uri="{BB962C8B-B14F-4D97-AF65-F5344CB8AC3E}">
        <p14:creationId xmlns:p14="http://schemas.microsoft.com/office/powerpoint/2010/main" val="109106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762000" y="0"/>
            <a:ext cx="457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143000" y="6286500"/>
            <a:ext cx="3048000" cy="190500"/>
          </a:xfrm>
          <a:prstGeom prst="rect">
            <a:avLst/>
          </a:prstGeom>
          <a:noFill/>
        </p:spPr>
        <p:txBody>
          <a:bodyPr wrap="square" lIns="0" tIns="0" rIns="0" bIns="0" rtlCol="0" anchor="t" anchorCtr="0">
            <a:noAutofit/>
          </a:bodyPr>
          <a:lstStyle/>
          <a:p>
            <a:pPr>
              <a:spcAft>
                <a:spcPts val="500"/>
              </a:spcAft>
            </a:pPr>
            <a:r>
              <a:rPr lang="en-US" sz="667"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143000" y="2286000"/>
            <a:ext cx="3810000" cy="1524000"/>
          </a:xfrm>
          <a:prstGeom prst="rect">
            <a:avLst/>
          </a:prstGeom>
        </p:spPr>
        <p:txBody>
          <a:bodyPr lIns="0" tIns="0" rIns="0" bIns="0" anchor="b">
            <a:noAutofit/>
          </a:bodyPr>
          <a:lstStyle>
            <a:lvl1pPr algn="r">
              <a:defRPr sz="3333" b="1">
                <a:solidFill>
                  <a:srgbClr val="249EBB"/>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142108" y="4724400"/>
            <a:ext cx="3810000" cy="228600"/>
          </a:xfrm>
          <a:prstGeom prst="rect">
            <a:avLst/>
          </a:prstGeom>
        </p:spPr>
        <p:txBody>
          <a:bodyPr wrap="none" lIns="0" tIns="0" rIns="0" bIns="0">
            <a:noAutofit/>
          </a:bodyPr>
          <a:lstStyle>
            <a:lvl1pPr marL="0" indent="0" algn="r">
              <a:buNone/>
              <a:defRPr sz="1500" b="1">
                <a:solidFill>
                  <a:srgbClr val="000000"/>
                </a:solidFill>
                <a:latin typeface="Arial" panose="020B0604020202020204" pitchFamily="34" charset="0"/>
                <a:cs typeface="Arial" panose="020B0604020202020204" pitchFamily="34" charset="0"/>
              </a:defRPr>
            </a:lvl1pPr>
            <a:lvl2pPr marL="457182" indent="0">
              <a:buNone/>
              <a:defRPr/>
            </a:lvl2pPr>
            <a:lvl3pPr marL="914363" indent="0">
              <a:buNone/>
              <a:defRPr/>
            </a:lvl3pPr>
            <a:lvl4pPr marL="1371545" indent="0">
              <a:buNone/>
              <a:defRPr/>
            </a:lvl4pPr>
            <a:lvl5pPr marL="1828727"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143000" y="4986130"/>
            <a:ext cx="3810000" cy="228600"/>
          </a:xfrm>
          <a:prstGeom prst="rect">
            <a:avLst/>
          </a:prstGeom>
        </p:spPr>
        <p:txBody>
          <a:bodyPr wrap="none" lIns="0" tIns="0" rIns="0" bIns="0">
            <a:noAutofit/>
          </a:bodyPr>
          <a:lstStyle>
            <a:lvl1pPr marL="0" indent="0" algn="r">
              <a:buNone/>
              <a:defRPr sz="1333">
                <a:solidFill>
                  <a:srgbClr val="616265"/>
                </a:solidFill>
                <a:latin typeface="Arial" panose="020B0604020202020204" pitchFamily="34" charset="0"/>
                <a:cs typeface="Arial" panose="020B0604020202020204" pitchFamily="34" charset="0"/>
              </a:defRPr>
            </a:lvl1pPr>
            <a:lvl2pPr marL="457182" indent="0">
              <a:buNone/>
              <a:defRPr/>
            </a:lvl2pPr>
            <a:lvl3pPr marL="914363" indent="0">
              <a:buNone/>
              <a:defRPr/>
            </a:lvl3pPr>
            <a:lvl4pPr marL="1371545" indent="0">
              <a:buNone/>
              <a:defRPr/>
            </a:lvl4pPr>
            <a:lvl5pPr marL="1828727"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092174" y="-1038086"/>
            <a:ext cx="184731" cy="323165"/>
          </a:xfrm>
          <a:prstGeom prst="rect">
            <a:avLst/>
          </a:prstGeom>
          <a:noFill/>
        </p:spPr>
        <p:txBody>
          <a:bodyPr wrap="none" rtlCol="0">
            <a:spAutoFit/>
          </a:bodyPr>
          <a:lstStyle/>
          <a:p>
            <a:endParaRPr lang="en-US" sz="1500"/>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a:stretch>
            <a:fillRect/>
          </a:stretch>
        </p:blipFill>
        <p:spPr>
          <a:xfrm>
            <a:off x="1143000" y="198120"/>
            <a:ext cx="1066800" cy="1041020"/>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a:stretch>
            <a:fillRect/>
          </a:stretch>
        </p:blipFill>
        <p:spPr>
          <a:xfrm>
            <a:off x="1142108" y="5981700"/>
            <a:ext cx="687070" cy="1905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a:stretch>
            <a:fillRect/>
          </a:stretch>
        </p:blipFill>
        <p:spPr>
          <a:xfrm>
            <a:off x="1979613" y="6041364"/>
            <a:ext cx="774841" cy="129540"/>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209701" y="4096371"/>
            <a:ext cx="2742407" cy="365125"/>
          </a:xfrm>
          <a:prstGeom prst="rect">
            <a:avLst/>
          </a:prstGeom>
        </p:spPr>
        <p:txBody>
          <a:bodyPr vert="horz" lIns="91440" tIns="45720" rIns="91440" bIns="45720" rtlCol="0" anchor="ctr"/>
          <a:lstStyle>
            <a:lvl1pPr algn="r">
              <a:defRPr sz="1500">
                <a:solidFill>
                  <a:schemeClr val="tx1">
                    <a:tint val="75000"/>
                  </a:schemeClr>
                </a:solidFill>
              </a:defRPr>
            </a:lvl1pPr>
          </a:lstStyle>
          <a:p>
            <a:fld id="{ABD4F8E3-4ED9-44B4-99E6-8A3D2CF8D415}" type="datetime4">
              <a:rPr lang="en-US" smtClean="0"/>
              <a:t>September 29, 2023</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990865" y="6441765"/>
            <a:ext cx="4114271"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Tree>
    <p:extLst>
      <p:ext uri="{BB962C8B-B14F-4D97-AF65-F5344CB8AC3E}">
        <p14:creationId xmlns:p14="http://schemas.microsoft.com/office/powerpoint/2010/main" val="61576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5334000" y="381000"/>
            <a:ext cx="6477000" cy="60960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5334000" y="5715000"/>
            <a:ext cx="6477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143000" y="1912938"/>
            <a:ext cx="3810001" cy="1325563"/>
          </a:xfrm>
          <a:prstGeom prst="rect">
            <a:avLst/>
          </a:prstGeom>
        </p:spPr>
        <p:txBody>
          <a:bodyPr lIns="0" anchor="b"/>
          <a:lstStyle>
            <a:lvl1pPr>
              <a:defRPr lang="en-US" sz="2667" b="1" kern="1200" dirty="0">
                <a:solidFill>
                  <a:srgbClr val="249EBB"/>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162049" y="3644194"/>
            <a:ext cx="3810000" cy="2857500"/>
          </a:xfrm>
          <a:prstGeom prst="rect">
            <a:avLst/>
          </a:prstGeom>
        </p:spPr>
        <p:txBody>
          <a:bodyPr/>
          <a:lstStyle>
            <a:lvl1pPr>
              <a:defRPr sz="2333"/>
            </a:lvl1pPr>
            <a:lvl2pPr marL="685773" indent="-228591">
              <a:buFont typeface="Wingdings" panose="05000000000000000000" pitchFamily="2" charset="2"/>
              <a:buChar char="§"/>
              <a:defRPr sz="2000"/>
            </a:lvl2pPr>
            <a:lvl3pPr marL="1142954" indent="-228591">
              <a:buFont typeface="Wingdings" panose="05000000000000000000" pitchFamily="2" charset="2"/>
              <a:buChar char="ü"/>
              <a:defRPr sz="1667"/>
            </a:lvl3pPr>
            <a:lvl4pPr>
              <a:defRPr sz="1500"/>
            </a:lvl4pPr>
            <a:lvl5pPr marL="2057318" indent="-228591">
              <a:buFont typeface="Wingdings" panose="05000000000000000000" pitchFamily="2" charset="2"/>
              <a:buChar cha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9B7EE7B1-A6C1-4E39-8665-A73ED03F32E1}" type="datetimeFigureOut">
              <a:rPr lang="en-US" smtClean="0"/>
              <a:pPr/>
              <a:t>9/29/2023</a:t>
            </a:fld>
            <a:endParaRPr lang="en-US" dirty="0"/>
          </a:p>
        </p:txBody>
      </p:sp>
    </p:spTree>
    <p:extLst>
      <p:ext uri="{BB962C8B-B14F-4D97-AF65-F5344CB8AC3E}">
        <p14:creationId xmlns:p14="http://schemas.microsoft.com/office/powerpoint/2010/main" val="97412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5358868" y="380999"/>
            <a:ext cx="6477000" cy="6096000"/>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Wingdings" panose="05000000000000000000" pitchFamily="2" charset="2"/>
              <a:buChar char="ü"/>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162049" y="3644194"/>
            <a:ext cx="3810000" cy="2857500"/>
          </a:xfrm>
          <a:prstGeom prst="rect">
            <a:avLst/>
          </a:prstGeom>
        </p:spPr>
        <p:txBody>
          <a:bodyPr/>
          <a:lstStyle>
            <a:lvl1pPr>
              <a:defRPr sz="2333"/>
            </a:lvl1pPr>
            <a:lvl2pPr marL="685773" indent="-228591">
              <a:buFont typeface="Wingdings" panose="05000000000000000000" pitchFamily="2" charset="2"/>
              <a:buChar char="§"/>
              <a:defRPr sz="2000"/>
            </a:lvl2pPr>
            <a:lvl3pPr marL="1142954" indent="-228591">
              <a:buFont typeface="Wingdings" panose="05000000000000000000" pitchFamily="2" charset="2"/>
              <a:buChar char="ü"/>
              <a:defRPr sz="1667"/>
            </a:lvl3pPr>
            <a:lvl4pPr>
              <a:defRPr sz="1500"/>
            </a:lvl4pPr>
            <a:lvl5pPr marL="2057318" indent="-228591">
              <a:buFont typeface="Wingdings" panose="05000000000000000000" pitchFamily="2" charset="2"/>
              <a:buChar cha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9B7EE7B1-A6C1-4E39-8665-A73ED03F32E1}" type="datetimeFigureOut">
              <a:rPr lang="en-US" smtClean="0"/>
              <a:pPr/>
              <a:t>9/29/2023</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143000" y="1912938"/>
            <a:ext cx="3810001" cy="1325563"/>
          </a:xfrm>
          <a:prstGeom prst="rect">
            <a:avLst/>
          </a:prstGeom>
        </p:spPr>
        <p:txBody>
          <a:bodyPr lIns="0" anchor="b"/>
          <a:lstStyle>
            <a:lvl1pPr>
              <a:defRPr lang="en-US" sz="2667" b="1" kern="1200" dirty="0">
                <a:solidFill>
                  <a:srgbClr val="249EBB"/>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37705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2667000" y="225778"/>
            <a:ext cx="6905625" cy="1092483"/>
          </a:xfrm>
          <a:prstGeom prst="rect">
            <a:avLst/>
          </a:prstGeom>
        </p:spPr>
        <p:txBody>
          <a:bodyPr lIns="0" anchor="b"/>
          <a:lstStyle>
            <a:lvl1pPr>
              <a:defRPr lang="en-US" sz="2667" b="1" kern="1200" dirty="0">
                <a:solidFill>
                  <a:srgbClr val="249EBB"/>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143000" y="1714500"/>
            <a:ext cx="10668000" cy="4572001"/>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Wingdings" panose="05000000000000000000" pitchFamily="2" charset="2"/>
              <a:buChar char="ü"/>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9B7EE7B1-A6C1-4E39-8665-A73ED03F32E1}" type="datetimeFigureOut">
              <a:rPr lang="en-US" smtClean="0"/>
              <a:pPr/>
              <a:t>9/29/2023</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Tree>
    <p:extLst>
      <p:ext uri="{BB962C8B-B14F-4D97-AF65-F5344CB8AC3E}">
        <p14:creationId xmlns:p14="http://schemas.microsoft.com/office/powerpoint/2010/main" val="340067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5334000" y="3810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8763000" y="3810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5334000" y="36195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8763000" y="36195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5334000" y="24765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5334000" y="57150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8763000" y="24765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8763000" y="57150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143000" y="1912938"/>
            <a:ext cx="3810001" cy="1325563"/>
          </a:xfrm>
          <a:prstGeom prst="rect">
            <a:avLst/>
          </a:prstGeom>
        </p:spPr>
        <p:txBody>
          <a:bodyPr lIns="0" anchor="b"/>
          <a:lstStyle>
            <a:lvl1pPr>
              <a:defRPr lang="en-US" sz="2667" b="1" kern="1200" dirty="0">
                <a:solidFill>
                  <a:srgbClr val="249EBB"/>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162049" y="3644194"/>
            <a:ext cx="3810000" cy="2857500"/>
          </a:xfrm>
          <a:prstGeom prst="rect">
            <a:avLst/>
          </a:prstGeom>
        </p:spPr>
        <p:txBody>
          <a:bodyPr/>
          <a:lstStyle>
            <a:lvl1pPr>
              <a:defRPr sz="2333"/>
            </a:lvl1pPr>
            <a:lvl2pPr marL="685773" indent="-228591">
              <a:buFont typeface="Wingdings" panose="05000000000000000000" pitchFamily="2" charset="2"/>
              <a:buChar char="§"/>
              <a:defRPr sz="2000"/>
            </a:lvl2pPr>
            <a:lvl3pPr marL="1142954" indent="-228591">
              <a:buFont typeface="Wingdings" panose="05000000000000000000" pitchFamily="2" charset="2"/>
              <a:buChar char="ü"/>
              <a:defRPr sz="1667"/>
            </a:lvl3pPr>
            <a:lvl4pPr>
              <a:defRPr sz="1500"/>
            </a:lvl4pPr>
            <a:lvl5pPr marL="2057318" indent="-228591">
              <a:buFont typeface="Wingdings" panose="05000000000000000000" pitchFamily="2" charset="2"/>
              <a:buChar cha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9B7EE7B1-A6C1-4E39-8665-A73ED03F32E1}" type="datetimeFigureOut">
              <a:rPr lang="en-US" smtClean="0"/>
              <a:pPr/>
              <a:t>9/29/2023</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Tree>
    <p:extLst>
      <p:ext uri="{BB962C8B-B14F-4D97-AF65-F5344CB8AC3E}">
        <p14:creationId xmlns:p14="http://schemas.microsoft.com/office/powerpoint/2010/main" val="176230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143000" y="44958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143000" y="22860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4781550" y="44958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4781550" y="22860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8420100" y="44958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8420100" y="22860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143000" y="35814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1430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4781550" y="35814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478155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8420100" y="35814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84201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2667000" y="225778"/>
            <a:ext cx="6969125" cy="1092483"/>
          </a:xfrm>
          <a:prstGeom prst="rect">
            <a:avLst/>
          </a:prstGeom>
        </p:spPr>
        <p:txBody>
          <a:bodyPr lIns="0" anchor="b"/>
          <a:lstStyle>
            <a:lvl1pPr>
              <a:defRPr lang="en-US" sz="2667" b="1" kern="1200" dirty="0">
                <a:solidFill>
                  <a:srgbClr val="249EBB"/>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9B7EE7B1-A6C1-4E39-8665-A73ED03F32E1}" type="datetimeFigureOut">
              <a:rPr lang="en-US" smtClean="0"/>
              <a:pPr/>
              <a:t>9/29/2023</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143000" y="1828800"/>
            <a:ext cx="10668000" cy="438238"/>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Wingdings" panose="05000000000000000000" pitchFamily="2" charset="2"/>
              <a:buChar char="ü"/>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329151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Title Placeholder 3">
            <a:extLst>
              <a:ext uri="{FF2B5EF4-FFF2-40B4-BE49-F238E27FC236}">
                <a16:creationId xmlns:a16="http://schemas.microsoft.com/office/drawing/2014/main" id="{CB0CFF8D-BEB8-7449-82F3-4E52F446DAF5}"/>
              </a:ext>
            </a:extLst>
          </p:cNvPr>
          <p:cNvSpPr>
            <a:spLocks noGrp="1"/>
          </p:cNvSpPr>
          <p:nvPr>
            <p:ph type="title"/>
          </p:nvPr>
        </p:nvSpPr>
        <p:spPr>
          <a:xfrm>
            <a:off x="1057620" y="259656"/>
            <a:ext cx="9823740" cy="869315"/>
          </a:xfrm>
          <a:prstGeom prst="rect">
            <a:avLst/>
          </a:prstGeom>
        </p:spPr>
        <p:txBody>
          <a:bodyPr vert="horz" lIns="91440" tIns="45720" rIns="91440" bIns="45720" rtlCol="0" anchor="ctr">
            <a:normAutofit/>
          </a:bodyPr>
          <a:lstStyle>
            <a:lvl1pPr>
              <a:defRPr sz="3600"/>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edit Click to insert slide title text</a:t>
            </a:r>
          </a:p>
        </p:txBody>
      </p:sp>
      <p:sp>
        <p:nvSpPr>
          <p:cNvPr id="15" name="Content Placeholder 14">
            <a:extLst>
              <a:ext uri="{FF2B5EF4-FFF2-40B4-BE49-F238E27FC236}">
                <a16:creationId xmlns:a16="http://schemas.microsoft.com/office/drawing/2014/main" id="{70BF8BE7-AB49-2C41-9052-0EE2CBFA6BA0}"/>
              </a:ext>
            </a:extLst>
          </p:cNvPr>
          <p:cNvSpPr>
            <a:spLocks noGrp="1"/>
          </p:cNvSpPr>
          <p:nvPr>
            <p:ph sz="quarter" idx="13"/>
          </p:nvPr>
        </p:nvSpPr>
        <p:spPr>
          <a:xfrm>
            <a:off x="1057620" y="1328738"/>
            <a:ext cx="10801005" cy="5148262"/>
          </a:xfrm>
        </p:spPr>
        <p:txBody>
          <a:bodyPr>
            <a:normAutofit/>
          </a:bodyPr>
          <a:lstStyle>
            <a:lvl1pPr marL="228600">
              <a:defRPr sz="2800"/>
            </a:lvl1pPr>
            <a:lvl2pPr>
              <a:defRPr sz="24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9">
            <a:extLst>
              <a:ext uri="{FF2B5EF4-FFF2-40B4-BE49-F238E27FC236}">
                <a16:creationId xmlns:a16="http://schemas.microsoft.com/office/drawing/2014/main" id="{8479945B-7A78-4842-B0A7-F442F5BD548F}"/>
              </a:ext>
            </a:extLst>
          </p:cNvPr>
          <p:cNvSpPr>
            <a:spLocks noGrp="1"/>
          </p:cNvSpPr>
          <p:nvPr>
            <p:ph type="sldNum" sz="quarter" idx="4"/>
          </p:nvPr>
        </p:nvSpPr>
        <p:spPr>
          <a:xfrm>
            <a:off x="10185874" y="6454729"/>
            <a:ext cx="472440" cy="413699"/>
          </a:xfrm>
          <a:prstGeom prst="rect">
            <a:avLst/>
          </a:prstGeom>
        </p:spPr>
        <p:txBody>
          <a:bodyPr vert="horz" lIns="91440" tIns="45720" rIns="91440" bIns="45720" rtlCol="0" anchor="ctr" anchorCtr="1"/>
          <a:lstStyle>
            <a:lvl1pPr algn="r">
              <a:defRPr sz="1200">
                <a:solidFill>
                  <a:schemeClr val="tx1">
                    <a:tint val="75000"/>
                  </a:schemeClr>
                </a:solidFill>
              </a:defRPr>
            </a:lvl1pPr>
          </a:lstStyle>
          <a:p>
            <a:fld id="{1FAFA2F7-E11F-9040-9AA9-A9CA764119B7}" type="slidenum">
              <a:rPr lang="en-US" smtClean="0"/>
              <a:t>‹#›</a:t>
            </a:fld>
            <a:endParaRPr lang="en-US" dirty="0"/>
          </a:p>
        </p:txBody>
      </p:sp>
    </p:spTree>
    <p:extLst>
      <p:ext uri="{BB962C8B-B14F-4D97-AF65-F5344CB8AC3E}">
        <p14:creationId xmlns:p14="http://schemas.microsoft.com/office/powerpoint/2010/main" val="275273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143000" y="4217096"/>
            <a:ext cx="3390900" cy="2259904"/>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143000" y="1722120"/>
            <a:ext cx="3390900" cy="226314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4781550" y="4217096"/>
            <a:ext cx="3390900" cy="2259904"/>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4781550" y="1722120"/>
            <a:ext cx="3390900" cy="226314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8420100" y="4217096"/>
            <a:ext cx="3390900" cy="2259904"/>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8420100" y="1722120"/>
            <a:ext cx="3390900" cy="226314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143000" y="329946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1430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4781550" y="329946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478155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8420100" y="329946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84201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9B7EE7B1-A6C1-4E39-8665-A73ED03F32E1}" type="datetimeFigureOut">
              <a:rPr lang="en-US" smtClean="0"/>
              <a:pPr/>
              <a:t>9/29/2023</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2667000" y="225778"/>
            <a:ext cx="7064375" cy="1092483"/>
          </a:xfrm>
          <a:prstGeom prst="rect">
            <a:avLst/>
          </a:prstGeom>
        </p:spPr>
        <p:txBody>
          <a:bodyPr lIns="0" anchor="b"/>
          <a:lstStyle>
            <a:lvl1pPr>
              <a:defRPr lang="en-US" sz="2667" b="1" kern="1200" dirty="0">
                <a:solidFill>
                  <a:srgbClr val="249EBB"/>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259303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9B7EE7B1-A6C1-4E39-8665-A73ED03F32E1}" type="datetimeFigureOut">
              <a:rPr lang="en-US" smtClean="0"/>
              <a:pPr/>
              <a:t>9/29/2023</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Tree>
    <p:extLst>
      <p:ext uri="{BB962C8B-B14F-4D97-AF65-F5344CB8AC3E}">
        <p14:creationId xmlns:p14="http://schemas.microsoft.com/office/powerpoint/2010/main" val="13275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143000" y="1714500"/>
            <a:ext cx="3810000" cy="4572000"/>
          </a:xfrm>
          <a:prstGeom prst="rect">
            <a:avLst/>
          </a:prstGeom>
          <a:noFill/>
        </p:spPr>
        <p:txBody>
          <a:bodyPr wrap="square" lIns="0" tIns="0" rIns="0" bIns="0" rtlCol="0" anchor="ctr" anchorCtr="0">
            <a:noAutofit/>
          </a:bodyPr>
          <a:lstStyle/>
          <a:p>
            <a:pPr>
              <a:lnSpc>
                <a:spcPct val="90000"/>
              </a:lnSpc>
            </a:pPr>
            <a:r>
              <a:rPr lang="en-US" sz="4000" b="1" dirty="0">
                <a:solidFill>
                  <a:srgbClr val="249EBB"/>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774373" y="6477000"/>
            <a:ext cx="455962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Tree>
    <p:extLst>
      <p:ext uri="{BB962C8B-B14F-4D97-AF65-F5344CB8AC3E}">
        <p14:creationId xmlns:p14="http://schemas.microsoft.com/office/powerpoint/2010/main" val="345473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762000" y="0"/>
            <a:ext cx="457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143000" y="6286500"/>
            <a:ext cx="3048000" cy="190500"/>
          </a:xfrm>
          <a:prstGeom prst="rect">
            <a:avLst/>
          </a:prstGeom>
          <a:noFill/>
        </p:spPr>
        <p:txBody>
          <a:bodyPr wrap="square" lIns="0" tIns="0" rIns="0" bIns="0" rtlCol="0" anchor="t" anchorCtr="0">
            <a:noAutofit/>
          </a:bodyPr>
          <a:lstStyle/>
          <a:p>
            <a:pPr marL="0" marR="0" lvl="0" indent="0" algn="l" defTabSz="914363" rtl="0" eaLnBrk="1" fontAlgn="auto" latinLnBrk="0" hangingPunct="1">
              <a:lnSpc>
                <a:spcPct val="100000"/>
              </a:lnSpc>
              <a:spcBef>
                <a:spcPts val="0"/>
              </a:spcBef>
              <a:spcAft>
                <a:spcPts val="500"/>
              </a:spcAft>
              <a:buClrTx/>
              <a:buSzTx/>
              <a:buFontTx/>
              <a:buNone/>
              <a:tabLst/>
              <a:defRPr/>
            </a:pPr>
            <a:r>
              <a:rPr kumimoji="0" lang="en-US" sz="667" b="0" i="0" u="none" strike="noStrike" kern="1200" cap="none" spc="0" normalizeH="0" baseline="0" noProof="0" dirty="0">
                <a:ln>
                  <a:noFill/>
                </a:ln>
                <a:solidFill>
                  <a:srgbClr val="616265">
                    <a:alpha val="75000"/>
                  </a:srgbClr>
                </a:solidFill>
                <a:effectLst/>
                <a:uLnTx/>
                <a:uFillTx/>
                <a:latin typeface="Arial" panose="020B0604020202020204" pitchFamily="34" charset="0"/>
                <a:ea typeface="+mn-ea"/>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143000" y="2286000"/>
            <a:ext cx="3810000" cy="1524000"/>
          </a:xfrm>
          <a:prstGeom prst="rect">
            <a:avLst/>
          </a:prstGeom>
        </p:spPr>
        <p:txBody>
          <a:bodyPr lIns="0" tIns="0" rIns="0" bIns="0" anchor="b">
            <a:noAutofit/>
          </a:bodyPr>
          <a:lstStyle>
            <a:lvl1pPr algn="r">
              <a:defRPr sz="3333" b="1">
                <a:solidFill>
                  <a:srgbClr val="249EBB"/>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142108" y="4724400"/>
            <a:ext cx="3810000" cy="228600"/>
          </a:xfrm>
          <a:prstGeom prst="rect">
            <a:avLst/>
          </a:prstGeom>
        </p:spPr>
        <p:txBody>
          <a:bodyPr wrap="none" lIns="0" tIns="0" rIns="0" bIns="0">
            <a:noAutofit/>
          </a:bodyPr>
          <a:lstStyle>
            <a:lvl1pPr marL="0" indent="0" algn="r">
              <a:buNone/>
              <a:defRPr sz="1500" b="1">
                <a:solidFill>
                  <a:srgbClr val="000000"/>
                </a:solidFill>
                <a:latin typeface="Arial" panose="020B0604020202020204" pitchFamily="34" charset="0"/>
                <a:cs typeface="Arial" panose="020B0604020202020204" pitchFamily="34" charset="0"/>
              </a:defRPr>
            </a:lvl1pPr>
            <a:lvl2pPr marL="457182" indent="0">
              <a:buNone/>
              <a:defRPr/>
            </a:lvl2pPr>
            <a:lvl3pPr marL="914363" indent="0">
              <a:buNone/>
              <a:defRPr/>
            </a:lvl3pPr>
            <a:lvl4pPr marL="1371545" indent="0">
              <a:buNone/>
              <a:defRPr/>
            </a:lvl4pPr>
            <a:lvl5pPr marL="1828727"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143000" y="4986130"/>
            <a:ext cx="3810000" cy="228600"/>
          </a:xfrm>
          <a:prstGeom prst="rect">
            <a:avLst/>
          </a:prstGeom>
        </p:spPr>
        <p:txBody>
          <a:bodyPr wrap="none" lIns="0" tIns="0" rIns="0" bIns="0">
            <a:noAutofit/>
          </a:bodyPr>
          <a:lstStyle>
            <a:lvl1pPr marL="0" indent="0" algn="r">
              <a:buNone/>
              <a:defRPr sz="1333">
                <a:solidFill>
                  <a:srgbClr val="616265"/>
                </a:solidFill>
                <a:latin typeface="Arial" panose="020B0604020202020204" pitchFamily="34" charset="0"/>
                <a:cs typeface="Arial" panose="020B0604020202020204" pitchFamily="34" charset="0"/>
              </a:defRPr>
            </a:lvl1pPr>
            <a:lvl2pPr marL="457182" indent="0">
              <a:buNone/>
              <a:defRPr/>
            </a:lvl2pPr>
            <a:lvl3pPr marL="914363" indent="0">
              <a:buNone/>
              <a:defRPr/>
            </a:lvl3pPr>
            <a:lvl4pPr marL="1371545" indent="0">
              <a:buNone/>
              <a:defRPr/>
            </a:lvl4pPr>
            <a:lvl5pPr marL="1828727"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092174" y="-1038087"/>
            <a:ext cx="184731" cy="369332"/>
          </a:xfrm>
          <a:prstGeom prst="rect">
            <a:avLst/>
          </a:prstGeom>
          <a:noFill/>
        </p:spPr>
        <p:txBody>
          <a:bodyPr wrap="none"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16265"/>
              </a:solidFill>
              <a:effectLst/>
              <a:uLnTx/>
              <a:uFillTx/>
              <a:latin typeface="Arial"/>
              <a:ea typeface="+mn-ea"/>
              <a:cs typeface="+mn-cs"/>
            </a:endParaRPr>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a:stretch>
            <a:fillRect/>
          </a:stretch>
        </p:blipFill>
        <p:spPr>
          <a:xfrm>
            <a:off x="1143000" y="198120"/>
            <a:ext cx="1066800" cy="1041020"/>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a:stretch>
            <a:fillRect/>
          </a:stretch>
        </p:blipFill>
        <p:spPr>
          <a:xfrm>
            <a:off x="1142108" y="5981700"/>
            <a:ext cx="687070" cy="1905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a:stretch>
            <a:fillRect/>
          </a:stretch>
        </p:blipFill>
        <p:spPr>
          <a:xfrm>
            <a:off x="1979613" y="6041364"/>
            <a:ext cx="774841" cy="129540"/>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209701" y="4096371"/>
            <a:ext cx="2742407" cy="365125"/>
          </a:xfrm>
          <a:prstGeom prst="rect">
            <a:avLst/>
          </a:prstGeom>
        </p:spPr>
        <p:txBody>
          <a:bodyPr vert="horz" lIns="91440" tIns="45720" rIns="91440" bIns="45720" rtlCol="0" anchor="ctr"/>
          <a:lstStyle>
            <a:lvl1pPr algn="r">
              <a:defRPr sz="1500">
                <a:solidFill>
                  <a:schemeClr val="tx1">
                    <a:tint val="75000"/>
                  </a:schemeClr>
                </a:solidFill>
              </a:defRPr>
            </a:lvl1pPr>
          </a:lstStyle>
          <a:p>
            <a:pPr defTabSz="914363"/>
            <a:fld id="{ABD4F8E3-4ED9-44B4-99E6-8A3D2CF8D415}" type="datetime4">
              <a:rPr lang="en-US" smtClean="0">
                <a:solidFill>
                  <a:srgbClr val="616265">
                    <a:tint val="75000"/>
                  </a:srgbClr>
                </a:solidFill>
              </a:rPr>
              <a:pPr defTabSz="914363"/>
              <a:t>September 29, 2023</a:t>
            </a:fld>
            <a:endParaRPr lang="en-US" dirty="0">
              <a:solidFill>
                <a:srgbClr val="616265">
                  <a:tint val="75000"/>
                </a:srgbClr>
              </a:solidFill>
            </a:endParaRPr>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990865" y="6441765"/>
            <a:ext cx="4114271"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pPr defTabSz="914363"/>
            <a:endParaRPr lang="en-US" dirty="0">
              <a:solidFill>
                <a:srgbClr val="616265">
                  <a:tint val="75000"/>
                </a:srgbClr>
              </a:solidFill>
            </a:endParaRPr>
          </a:p>
        </p:txBody>
      </p:sp>
    </p:spTree>
    <p:extLst>
      <p:ext uri="{BB962C8B-B14F-4D97-AF65-F5344CB8AC3E}">
        <p14:creationId xmlns:p14="http://schemas.microsoft.com/office/powerpoint/2010/main" val="427174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5334000" y="381000"/>
            <a:ext cx="6477000" cy="60960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pPr defTabSz="914363"/>
            <a:fld id="{FE7A4BB3-E848-5A44-82DF-322201952CD8}" type="slidenum">
              <a:rPr lang="en-US" smtClean="0"/>
              <a:pPr defTabSz="914363"/>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5334000" y="5715000"/>
            <a:ext cx="6477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143000" y="1912938"/>
            <a:ext cx="3810001" cy="1325563"/>
          </a:xfrm>
          <a:prstGeom prst="rect">
            <a:avLst/>
          </a:prstGeom>
        </p:spPr>
        <p:txBody>
          <a:bodyPr lIns="0" anchor="b"/>
          <a:lstStyle>
            <a:lvl1pPr>
              <a:defRPr lang="en-US" sz="2667" b="1" kern="1200" dirty="0">
                <a:solidFill>
                  <a:srgbClr val="249EBB"/>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162049" y="3644194"/>
            <a:ext cx="3810000" cy="2857500"/>
          </a:xfrm>
          <a:prstGeom prst="rect">
            <a:avLst/>
          </a:prstGeom>
        </p:spPr>
        <p:txBody>
          <a:bodyPr/>
          <a:lstStyle>
            <a:lvl1pPr>
              <a:defRPr sz="2333"/>
            </a:lvl1pPr>
            <a:lvl2pPr marL="685773" indent="-228591">
              <a:buFont typeface="Wingdings" panose="05000000000000000000" pitchFamily="2" charset="2"/>
              <a:buChar char="§"/>
              <a:defRPr sz="2000"/>
            </a:lvl2pPr>
            <a:lvl3pPr marL="1142954" indent="-228591">
              <a:buFont typeface="Wingdings" panose="05000000000000000000" pitchFamily="2" charset="2"/>
              <a:buChar char="ü"/>
              <a:defRPr sz="1667"/>
            </a:lvl3pPr>
            <a:lvl4pPr>
              <a:defRPr sz="1500"/>
            </a:lvl4pPr>
            <a:lvl5pPr marL="2057318" indent="-228591">
              <a:buFont typeface="Wingdings" panose="05000000000000000000" pitchFamily="2" charset="2"/>
              <a:buChar cha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pPr defTabSz="914363"/>
            <a:fld id="{9B7EE7B1-A6C1-4E39-8665-A73ED03F32E1}" type="datetimeFigureOut">
              <a:rPr lang="en-US" smtClean="0">
                <a:solidFill>
                  <a:srgbClr val="616265">
                    <a:tint val="75000"/>
                  </a:srgbClr>
                </a:solidFill>
              </a:rPr>
              <a:pPr defTabSz="914363"/>
              <a:t>9/29/2023</a:t>
            </a:fld>
            <a:endParaRPr lang="en-US" dirty="0">
              <a:solidFill>
                <a:srgbClr val="616265">
                  <a:tint val="75000"/>
                </a:srgbClr>
              </a:solidFill>
            </a:endParaRPr>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pPr defTabSz="914363"/>
            <a:endParaRPr lang="en-US" dirty="0">
              <a:solidFill>
                <a:srgbClr val="616265">
                  <a:tint val="75000"/>
                </a:srgbClr>
              </a:solidFill>
            </a:endParaRPr>
          </a:p>
        </p:txBody>
      </p:sp>
    </p:spTree>
    <p:extLst>
      <p:ext uri="{BB962C8B-B14F-4D97-AF65-F5344CB8AC3E}">
        <p14:creationId xmlns:p14="http://schemas.microsoft.com/office/powerpoint/2010/main" val="212258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pPr defTabSz="914363"/>
            <a:fld id="{FE7A4BB3-E848-5A44-82DF-322201952CD8}" type="slidenum">
              <a:rPr lang="en-US" smtClean="0"/>
              <a:pPr defTabSz="914363"/>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5358868" y="380999"/>
            <a:ext cx="6477000" cy="6096000"/>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Wingdings" panose="05000000000000000000" pitchFamily="2" charset="2"/>
              <a:buChar char="ü"/>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162049" y="3644194"/>
            <a:ext cx="3810000" cy="2857500"/>
          </a:xfrm>
          <a:prstGeom prst="rect">
            <a:avLst/>
          </a:prstGeom>
        </p:spPr>
        <p:txBody>
          <a:bodyPr/>
          <a:lstStyle>
            <a:lvl1pPr>
              <a:defRPr sz="2333"/>
            </a:lvl1pPr>
            <a:lvl2pPr marL="685773" indent="-228591">
              <a:buFont typeface="Wingdings" panose="05000000000000000000" pitchFamily="2" charset="2"/>
              <a:buChar char="§"/>
              <a:defRPr sz="2000"/>
            </a:lvl2pPr>
            <a:lvl3pPr marL="1142954" indent="-228591">
              <a:buFont typeface="Wingdings" panose="05000000000000000000" pitchFamily="2" charset="2"/>
              <a:buChar char="ü"/>
              <a:defRPr sz="1667"/>
            </a:lvl3pPr>
            <a:lvl4pPr>
              <a:defRPr sz="1500"/>
            </a:lvl4pPr>
            <a:lvl5pPr marL="2057318" indent="-228591">
              <a:buFont typeface="Wingdings" panose="05000000000000000000" pitchFamily="2" charset="2"/>
              <a:buChar cha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pPr defTabSz="914363"/>
            <a:fld id="{9B7EE7B1-A6C1-4E39-8665-A73ED03F32E1}" type="datetimeFigureOut">
              <a:rPr lang="en-US" smtClean="0">
                <a:solidFill>
                  <a:srgbClr val="616265">
                    <a:tint val="75000"/>
                  </a:srgbClr>
                </a:solidFill>
              </a:rPr>
              <a:pPr defTabSz="914363"/>
              <a:t>9/29/2023</a:t>
            </a:fld>
            <a:endParaRPr lang="en-US" dirty="0">
              <a:solidFill>
                <a:srgbClr val="616265">
                  <a:tint val="75000"/>
                </a:srgbClr>
              </a:solidFill>
            </a:endParaRPr>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pPr defTabSz="914363"/>
            <a:endParaRPr lang="en-US" dirty="0">
              <a:solidFill>
                <a:srgbClr val="616265">
                  <a:tint val="75000"/>
                </a:srgbClr>
              </a:solidFill>
            </a:endParaRPr>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143000" y="1912938"/>
            <a:ext cx="3810001" cy="1325563"/>
          </a:xfrm>
          <a:prstGeom prst="rect">
            <a:avLst/>
          </a:prstGeom>
        </p:spPr>
        <p:txBody>
          <a:bodyPr lIns="0" anchor="b"/>
          <a:lstStyle>
            <a:lvl1pPr>
              <a:defRPr lang="en-US" sz="2667" b="1" kern="1200" dirty="0">
                <a:solidFill>
                  <a:srgbClr val="249EBB"/>
                </a:solidFill>
                <a:latin typeface="Arial" panose="020B0604020202020204" pitchFamily="34" charset="0"/>
                <a:ea typeface="+mn-ea"/>
                <a:cs typeface="Arial" panose="020B0604020202020204" pitchFamily="34" charset="0"/>
              </a:defRPr>
            </a:lvl1pPr>
          </a:lstStyle>
          <a:p>
            <a:r>
              <a:rPr lang="en-US" dirty="0"/>
              <a:t>Click to edit slide title</a:t>
            </a:r>
          </a:p>
        </p:txBody>
      </p:sp>
      <p:pic>
        <p:nvPicPr>
          <p:cNvPr id="9" name="Picture 8">
            <a:extLst>
              <a:ext uri="{FF2B5EF4-FFF2-40B4-BE49-F238E27FC236}">
                <a16:creationId xmlns:a16="http://schemas.microsoft.com/office/drawing/2014/main" id="{3F1480E4-D8B6-734B-8400-8089A769C82A}"/>
              </a:ext>
            </a:extLst>
          </p:cNvPr>
          <p:cNvPicPr>
            <a:picLocks noChangeAspect="1"/>
          </p:cNvPicPr>
          <p:nvPr userDrawn="1"/>
        </p:nvPicPr>
        <p:blipFill>
          <a:blip r:embed="rId2"/>
          <a:stretch>
            <a:fillRect/>
          </a:stretch>
        </p:blipFill>
        <p:spPr>
          <a:xfrm>
            <a:off x="2767174" y="174625"/>
            <a:ext cx="2252566" cy="1251425"/>
          </a:xfrm>
          <a:prstGeom prst="rect">
            <a:avLst/>
          </a:prstGeom>
        </p:spPr>
      </p:pic>
    </p:spTree>
    <p:extLst>
      <p:ext uri="{BB962C8B-B14F-4D97-AF65-F5344CB8AC3E}">
        <p14:creationId xmlns:p14="http://schemas.microsoft.com/office/powerpoint/2010/main" val="206976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pPr defTabSz="914363"/>
            <a:fld id="{FE7A4BB3-E848-5A44-82DF-322201952CD8}" type="slidenum">
              <a:rPr lang="en-US" smtClean="0"/>
              <a:pPr defTabSz="914363"/>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2667000" y="225778"/>
            <a:ext cx="6905625" cy="1092483"/>
          </a:xfrm>
          <a:prstGeom prst="rect">
            <a:avLst/>
          </a:prstGeom>
        </p:spPr>
        <p:txBody>
          <a:bodyPr lIns="0" anchor="b"/>
          <a:lstStyle>
            <a:lvl1pPr>
              <a:defRPr lang="en-US" sz="2667" b="1" kern="1200" dirty="0">
                <a:solidFill>
                  <a:srgbClr val="249EBB"/>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143000" y="1714500"/>
            <a:ext cx="10668000" cy="4572001"/>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Wingdings" panose="05000000000000000000" pitchFamily="2" charset="2"/>
              <a:buChar char="ü"/>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pPr defTabSz="914363"/>
            <a:fld id="{9B7EE7B1-A6C1-4E39-8665-A73ED03F32E1}" type="datetimeFigureOut">
              <a:rPr lang="en-US" smtClean="0">
                <a:solidFill>
                  <a:srgbClr val="616265">
                    <a:tint val="75000"/>
                  </a:srgbClr>
                </a:solidFill>
              </a:rPr>
              <a:pPr defTabSz="914363"/>
              <a:t>9/29/2023</a:t>
            </a:fld>
            <a:endParaRPr lang="en-US" dirty="0">
              <a:solidFill>
                <a:srgbClr val="616265">
                  <a:tint val="75000"/>
                </a:srgbClr>
              </a:solidFill>
            </a:endParaRPr>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pPr defTabSz="914363"/>
            <a:endParaRPr lang="en-US" dirty="0">
              <a:solidFill>
                <a:srgbClr val="616265">
                  <a:tint val="75000"/>
                </a:srgbClr>
              </a:solidFill>
            </a:endParaRPr>
          </a:p>
        </p:txBody>
      </p:sp>
    </p:spTree>
    <p:extLst>
      <p:ext uri="{BB962C8B-B14F-4D97-AF65-F5344CB8AC3E}">
        <p14:creationId xmlns:p14="http://schemas.microsoft.com/office/powerpoint/2010/main" val="76451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5334000" y="3810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8763000" y="3810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5334000" y="36195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8763000" y="36195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5334000" y="24765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5334000" y="57150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8763000" y="24765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8763000" y="57150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pPr defTabSz="914363"/>
            <a:fld id="{FE7A4BB3-E848-5A44-82DF-322201952CD8}" type="slidenum">
              <a:rPr lang="en-US" smtClean="0"/>
              <a:pPr defTabSz="914363"/>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143000" y="1912938"/>
            <a:ext cx="3810001" cy="1325563"/>
          </a:xfrm>
          <a:prstGeom prst="rect">
            <a:avLst/>
          </a:prstGeom>
        </p:spPr>
        <p:txBody>
          <a:bodyPr lIns="0" anchor="b"/>
          <a:lstStyle>
            <a:lvl1pPr>
              <a:defRPr lang="en-US" sz="2667" b="1" kern="1200" dirty="0">
                <a:solidFill>
                  <a:srgbClr val="249EBB"/>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162049" y="3644194"/>
            <a:ext cx="3810000" cy="2857500"/>
          </a:xfrm>
          <a:prstGeom prst="rect">
            <a:avLst/>
          </a:prstGeom>
        </p:spPr>
        <p:txBody>
          <a:bodyPr/>
          <a:lstStyle>
            <a:lvl1pPr>
              <a:defRPr sz="2333"/>
            </a:lvl1pPr>
            <a:lvl2pPr marL="685773" indent="-228591">
              <a:buFont typeface="Wingdings" panose="05000000000000000000" pitchFamily="2" charset="2"/>
              <a:buChar char="§"/>
              <a:defRPr sz="2000"/>
            </a:lvl2pPr>
            <a:lvl3pPr marL="1142954" indent="-228591">
              <a:buFont typeface="Wingdings" panose="05000000000000000000" pitchFamily="2" charset="2"/>
              <a:buChar char="ü"/>
              <a:defRPr sz="1667"/>
            </a:lvl3pPr>
            <a:lvl4pPr>
              <a:defRPr sz="1500"/>
            </a:lvl4pPr>
            <a:lvl5pPr marL="2057318" indent="-228591">
              <a:buFont typeface="Wingdings" panose="05000000000000000000" pitchFamily="2" charset="2"/>
              <a:buChar cha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pPr defTabSz="914363"/>
            <a:fld id="{9B7EE7B1-A6C1-4E39-8665-A73ED03F32E1}" type="datetimeFigureOut">
              <a:rPr lang="en-US" smtClean="0">
                <a:solidFill>
                  <a:srgbClr val="616265">
                    <a:tint val="75000"/>
                  </a:srgbClr>
                </a:solidFill>
              </a:rPr>
              <a:pPr defTabSz="914363"/>
              <a:t>9/29/2023</a:t>
            </a:fld>
            <a:endParaRPr lang="en-US" dirty="0">
              <a:solidFill>
                <a:srgbClr val="616265">
                  <a:tint val="75000"/>
                </a:srgbClr>
              </a:solidFill>
            </a:endParaRPr>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pPr defTabSz="914363"/>
            <a:endParaRPr lang="en-US" dirty="0">
              <a:solidFill>
                <a:srgbClr val="616265">
                  <a:tint val="75000"/>
                </a:srgbClr>
              </a:solidFill>
            </a:endParaRPr>
          </a:p>
        </p:txBody>
      </p:sp>
    </p:spTree>
    <p:extLst>
      <p:ext uri="{BB962C8B-B14F-4D97-AF65-F5344CB8AC3E}">
        <p14:creationId xmlns:p14="http://schemas.microsoft.com/office/powerpoint/2010/main" val="252310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143000" y="44958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143000" y="22860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4781550" y="44958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4781550" y="22860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8420100" y="44958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8420100" y="22860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143000" y="35814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1430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4781550" y="35814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478155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8420100" y="35814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84201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pPr defTabSz="914363"/>
            <a:fld id="{FE7A4BB3-E848-5A44-82DF-322201952CD8}" type="slidenum">
              <a:rPr lang="en-US" smtClean="0"/>
              <a:pPr defTabSz="914363"/>
              <a:t>‹#›</a:t>
            </a:fld>
            <a:endParaRPr lang="en-US" dirty="0"/>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2667000" y="225778"/>
            <a:ext cx="6969125" cy="1092483"/>
          </a:xfrm>
          <a:prstGeom prst="rect">
            <a:avLst/>
          </a:prstGeom>
        </p:spPr>
        <p:txBody>
          <a:bodyPr lIns="0" anchor="b"/>
          <a:lstStyle>
            <a:lvl1pPr>
              <a:defRPr lang="en-US" sz="2667" b="1" kern="1200" dirty="0">
                <a:solidFill>
                  <a:srgbClr val="249EBB"/>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pPr defTabSz="914363"/>
            <a:fld id="{9B7EE7B1-A6C1-4E39-8665-A73ED03F32E1}" type="datetimeFigureOut">
              <a:rPr lang="en-US" smtClean="0">
                <a:solidFill>
                  <a:srgbClr val="616265">
                    <a:tint val="75000"/>
                  </a:srgbClr>
                </a:solidFill>
              </a:rPr>
              <a:pPr defTabSz="914363"/>
              <a:t>9/29/2023</a:t>
            </a:fld>
            <a:endParaRPr lang="en-US" dirty="0">
              <a:solidFill>
                <a:srgbClr val="616265">
                  <a:tint val="75000"/>
                </a:srgbClr>
              </a:solidFill>
            </a:endParaRPr>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pPr defTabSz="914363"/>
            <a:endParaRPr lang="en-US" dirty="0">
              <a:solidFill>
                <a:srgbClr val="616265">
                  <a:tint val="75000"/>
                </a:srgbClr>
              </a:solidFill>
            </a:endParaRPr>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143000" y="1828800"/>
            <a:ext cx="10668000" cy="438238"/>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Wingdings" panose="05000000000000000000" pitchFamily="2" charset="2"/>
              <a:buChar char="ü"/>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13323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143000" y="4217096"/>
            <a:ext cx="3390900" cy="2259904"/>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143000" y="1722120"/>
            <a:ext cx="3390900" cy="226314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4781550" y="4217096"/>
            <a:ext cx="3390900" cy="2259904"/>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4781550" y="1722120"/>
            <a:ext cx="3390900" cy="226314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8420100" y="4217096"/>
            <a:ext cx="3390900" cy="2259904"/>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8420100" y="1722120"/>
            <a:ext cx="3390900" cy="226314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143000" y="329946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1430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4781550" y="329946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478155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8420100" y="329946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84201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pPr defTabSz="914363"/>
            <a:fld id="{FE7A4BB3-E848-5A44-82DF-322201952CD8}" type="slidenum">
              <a:rPr lang="en-US" smtClean="0"/>
              <a:pPr defTabSz="914363"/>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pPr defTabSz="914363"/>
            <a:fld id="{9B7EE7B1-A6C1-4E39-8665-A73ED03F32E1}" type="datetimeFigureOut">
              <a:rPr lang="en-US" smtClean="0">
                <a:solidFill>
                  <a:srgbClr val="616265">
                    <a:tint val="75000"/>
                  </a:srgbClr>
                </a:solidFill>
              </a:rPr>
              <a:pPr defTabSz="914363"/>
              <a:t>9/29/2023</a:t>
            </a:fld>
            <a:endParaRPr lang="en-US" dirty="0">
              <a:solidFill>
                <a:srgbClr val="616265">
                  <a:tint val="75000"/>
                </a:srgbClr>
              </a:solidFill>
            </a:endParaRPr>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pPr defTabSz="914363"/>
            <a:endParaRPr lang="en-US" dirty="0">
              <a:solidFill>
                <a:srgbClr val="616265">
                  <a:tint val="75000"/>
                </a:srgbClr>
              </a:solidFill>
            </a:endParaRPr>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2667000" y="225778"/>
            <a:ext cx="7064375" cy="1092483"/>
          </a:xfrm>
          <a:prstGeom prst="rect">
            <a:avLst/>
          </a:prstGeom>
        </p:spPr>
        <p:txBody>
          <a:bodyPr lIns="0" anchor="b"/>
          <a:lstStyle>
            <a:lvl1pPr>
              <a:defRPr lang="en-US" sz="2667" b="1" kern="1200" dirty="0">
                <a:solidFill>
                  <a:srgbClr val="249EBB"/>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51814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62CB14DE-19ED-C044-A0B1-27FF7275AD1D}"/>
              </a:ext>
            </a:extLst>
          </p:cNvPr>
          <p:cNvSpPr>
            <a:spLocks noGrp="1"/>
          </p:cNvSpPr>
          <p:nvPr>
            <p:ph type="sldNum" sz="quarter" idx="4"/>
          </p:nvPr>
        </p:nvSpPr>
        <p:spPr>
          <a:xfrm>
            <a:off x="10185874" y="6454729"/>
            <a:ext cx="472440" cy="413699"/>
          </a:xfrm>
          <a:prstGeom prst="rect">
            <a:avLst/>
          </a:prstGeom>
        </p:spPr>
        <p:txBody>
          <a:bodyPr vert="horz" lIns="91440" tIns="45720" rIns="91440" bIns="45720" rtlCol="0" anchor="ctr" anchorCtr="1"/>
          <a:lstStyle>
            <a:lvl1pPr algn="r">
              <a:defRPr sz="1200">
                <a:solidFill>
                  <a:schemeClr val="tx1">
                    <a:tint val="75000"/>
                  </a:schemeClr>
                </a:solidFill>
              </a:defRPr>
            </a:lvl1pPr>
          </a:lstStyle>
          <a:p>
            <a:fld id="{1FAFA2F7-E11F-9040-9AA9-A9CA764119B7}" type="slidenum">
              <a:rPr lang="en-US" smtClean="0"/>
              <a:t>‹#›</a:t>
            </a:fld>
            <a:endParaRPr lang="en-US" dirty="0"/>
          </a:p>
        </p:txBody>
      </p:sp>
    </p:spTree>
    <p:extLst>
      <p:ext uri="{BB962C8B-B14F-4D97-AF65-F5344CB8AC3E}">
        <p14:creationId xmlns:p14="http://schemas.microsoft.com/office/powerpoint/2010/main" val="393546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pPr defTabSz="914363"/>
            <a:fld id="{FE7A4BB3-E848-5A44-82DF-322201952CD8}" type="slidenum">
              <a:rPr lang="en-US" smtClean="0"/>
              <a:pPr defTabSz="914363"/>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pPr defTabSz="914363"/>
            <a:fld id="{9B7EE7B1-A6C1-4E39-8665-A73ED03F32E1}" type="datetimeFigureOut">
              <a:rPr lang="en-US" smtClean="0">
                <a:solidFill>
                  <a:srgbClr val="616265">
                    <a:tint val="75000"/>
                  </a:srgbClr>
                </a:solidFill>
              </a:rPr>
              <a:pPr defTabSz="914363"/>
              <a:t>9/29/2023</a:t>
            </a:fld>
            <a:endParaRPr lang="en-US" dirty="0">
              <a:solidFill>
                <a:srgbClr val="616265">
                  <a:tint val="75000"/>
                </a:srgbClr>
              </a:solidFill>
            </a:endParaRPr>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pPr defTabSz="914363"/>
            <a:endParaRPr lang="en-US" dirty="0">
              <a:solidFill>
                <a:srgbClr val="616265">
                  <a:tint val="75000"/>
                </a:srgbClr>
              </a:solidFill>
            </a:endParaRPr>
          </a:p>
        </p:txBody>
      </p:sp>
      <p:sp>
        <p:nvSpPr>
          <p:cNvPr id="8" name="TextBox 7">
            <a:extLst>
              <a:ext uri="{FF2B5EF4-FFF2-40B4-BE49-F238E27FC236}">
                <a16:creationId xmlns:a16="http://schemas.microsoft.com/office/drawing/2014/main" id="{82F5BDD2-55E1-AB43-9949-B03868233768}"/>
              </a:ext>
            </a:extLst>
          </p:cNvPr>
          <p:cNvSpPr txBox="1"/>
          <p:nvPr userDrawn="1"/>
        </p:nvSpPr>
        <p:spPr>
          <a:xfrm>
            <a:off x="1147949" y="6531131"/>
            <a:ext cx="10648208" cy="271934"/>
          </a:xfrm>
          <a:prstGeom prst="rect">
            <a:avLst/>
          </a:prstGeom>
          <a:noFill/>
        </p:spPr>
        <p:txBody>
          <a:bodyPr wrap="square"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167" b="1" i="0" u="none" strike="noStrike" kern="1200" cap="none" spc="0" normalizeH="0" baseline="0" noProof="0" dirty="0">
                <a:ln>
                  <a:noFill/>
                </a:ln>
                <a:solidFill>
                  <a:srgbClr val="616265"/>
                </a:solidFill>
                <a:effectLst/>
                <a:uLnTx/>
                <a:uFillTx/>
                <a:latin typeface="Arial"/>
                <a:ea typeface="+mn-ea"/>
                <a:cs typeface="+mn-cs"/>
              </a:rPr>
              <a:t>Business Sensitive</a:t>
            </a:r>
            <a:endParaRPr kumimoji="0" lang="en-US" sz="1167" b="0" i="0" u="none" strike="noStrike" kern="1200" cap="none" spc="0" normalizeH="0" baseline="0" noProof="0" dirty="0">
              <a:ln>
                <a:noFill/>
              </a:ln>
              <a:solidFill>
                <a:srgbClr val="616265"/>
              </a:solidFill>
              <a:effectLst/>
              <a:uLnTx/>
              <a:uFillTx/>
              <a:latin typeface="Arial"/>
              <a:ea typeface="+mn-ea"/>
              <a:cs typeface="+mn-cs"/>
            </a:endParaRPr>
          </a:p>
        </p:txBody>
      </p:sp>
    </p:spTree>
    <p:extLst>
      <p:ext uri="{BB962C8B-B14F-4D97-AF65-F5344CB8AC3E}">
        <p14:creationId xmlns:p14="http://schemas.microsoft.com/office/powerpoint/2010/main" val="294176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chemeClr val="bg1"/>
                </a:solidFill>
                <a:latin typeface="Arial" panose="020B0604020202020204" pitchFamily="34" charset="0"/>
                <a:cs typeface="Arial" panose="020B0604020202020204" pitchFamily="34" charset="0"/>
              </a:defRPr>
            </a:lvl1pPr>
          </a:lstStyle>
          <a:p>
            <a:pPr defTabSz="914363"/>
            <a:fld id="{FE7A4BB3-E848-5A44-82DF-322201952CD8}" type="slidenum">
              <a:rPr lang="en-US" smtClean="0">
                <a:solidFill>
                  <a:srgbClr val="FFFFFF"/>
                </a:solidFill>
              </a:rPr>
              <a:pPr defTabSz="914363"/>
              <a:t>‹#›</a:t>
            </a:fld>
            <a:endParaRPr lang="en-US" dirty="0">
              <a:solidFill>
                <a:srgbClr val="FFFFFF"/>
              </a:solidFill>
            </a:endParaRPr>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143000" y="1714500"/>
            <a:ext cx="3810000" cy="4572000"/>
          </a:xfrm>
          <a:prstGeom prst="rect">
            <a:avLst/>
          </a:prstGeom>
          <a:noFill/>
        </p:spPr>
        <p:txBody>
          <a:bodyPr wrap="square" lIns="0" tIns="0" rIns="0" bIns="0" rtlCol="0" anchor="ctr" anchorCtr="0">
            <a:noAutofit/>
          </a:bodyPr>
          <a:lstStyle/>
          <a:p>
            <a:pPr marL="0" marR="0" lvl="0" indent="0" algn="l" defTabSz="914363" rtl="0" eaLnBrk="1" fontAlgn="auto" latinLnBrk="0" hangingPunct="1">
              <a:lnSpc>
                <a:spcPct val="9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249EBB"/>
                </a:solidFill>
                <a:effectLst/>
                <a:uLnTx/>
                <a:uFillTx/>
                <a:latin typeface="Arial" panose="020B0604020202020204" pitchFamily="34" charset="0"/>
                <a:ea typeface="+mn-ea"/>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774373" y="6477000"/>
            <a:ext cx="455962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pPr defTabSz="914363"/>
            <a:endParaRPr lang="en-US" dirty="0">
              <a:solidFill>
                <a:srgbClr val="616265">
                  <a:tint val="75000"/>
                </a:srgbClr>
              </a:solidFill>
            </a:endParaRPr>
          </a:p>
        </p:txBody>
      </p:sp>
    </p:spTree>
    <p:extLst>
      <p:ext uri="{BB962C8B-B14F-4D97-AF65-F5344CB8AC3E}">
        <p14:creationId xmlns:p14="http://schemas.microsoft.com/office/powerpoint/2010/main" val="287343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661915" y="6477000"/>
            <a:ext cx="377685" cy="381000"/>
          </a:xfrm>
          <a:prstGeom prst="rect">
            <a:avLst/>
          </a:prstGeom>
        </p:spPr>
        <p:txBody>
          <a:bodyPr lIns="0" tIns="0" rIns="0" bIns="0" anchor="ctr" anchorCtr="0"/>
          <a:lstStyle>
            <a:lvl1pPr algn="r">
              <a:defRPr sz="750">
                <a:solidFill>
                  <a:srgbClr val="B3B3B3"/>
                </a:solidFill>
                <a:latin typeface="Arial" panose="020B0604020202020204" pitchFamily="34" charset="0"/>
                <a:cs typeface="Arial" panose="020B0604020202020204" pitchFamily="34" charset="0"/>
              </a:defRPr>
            </a:lvl1pPr>
          </a:lstStyle>
          <a:p>
            <a:fld id="{03722D57-58D6-9447-A6D5-A97F6C35A8FB}"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p:nvSpPr>
        <p:spPr>
          <a:xfrm>
            <a:off x="1143000" y="1714500"/>
            <a:ext cx="3810000" cy="4572000"/>
          </a:xfrm>
          <a:prstGeom prst="rect">
            <a:avLst/>
          </a:prstGeom>
          <a:noFill/>
        </p:spPr>
        <p:txBody>
          <a:bodyPr wrap="square" lIns="0" tIns="0" rIns="0" bIns="0" rtlCol="0" anchor="ctr" anchorCtr="0">
            <a:noAutofit/>
          </a:bodyPr>
          <a:lstStyle/>
          <a:p>
            <a:pPr>
              <a:lnSpc>
                <a:spcPct val="90000"/>
              </a:lnSpc>
            </a:pPr>
            <a:r>
              <a:rPr lang="en-US" sz="3000" b="1" dirty="0">
                <a:solidFill>
                  <a:srgbClr val="C8722E"/>
                </a:solidFill>
                <a:latin typeface="Arial" panose="020B0604020202020204" pitchFamily="34" charset="0"/>
                <a:cs typeface="Arial" panose="020B0604020202020204" pitchFamily="34" charset="0"/>
              </a:rPr>
              <a:t>Thank you</a:t>
            </a:r>
          </a:p>
        </p:txBody>
      </p:sp>
      <p:pic>
        <p:nvPicPr>
          <p:cNvPr id="5" name="Picture 4" descr="A picture containing clothing&#10;&#10;Description automatically generated">
            <a:extLst>
              <a:ext uri="{FF2B5EF4-FFF2-40B4-BE49-F238E27FC236}">
                <a16:creationId xmlns:a16="http://schemas.microsoft.com/office/drawing/2014/main" id="{95C0D393-C501-F547-8FE2-1E29EBE80FC3}"/>
              </a:ext>
            </a:extLst>
          </p:cNvPr>
          <p:cNvPicPr>
            <a:picLocks noChangeAspect="1"/>
          </p:cNvPicPr>
          <p:nvPr userDrawn="1"/>
        </p:nvPicPr>
        <p:blipFill>
          <a:blip r:embed="rId2"/>
          <a:stretch>
            <a:fillRect/>
          </a:stretch>
        </p:blipFill>
        <p:spPr>
          <a:xfrm>
            <a:off x="6952841" y="0"/>
            <a:ext cx="5239159" cy="6858000"/>
          </a:xfrm>
          <a:prstGeom prst="rect">
            <a:avLst/>
          </a:prstGeom>
        </p:spPr>
      </p:pic>
    </p:spTree>
    <p:extLst>
      <p:ext uri="{BB962C8B-B14F-4D97-AF65-F5344CB8AC3E}">
        <p14:creationId xmlns:p14="http://schemas.microsoft.com/office/powerpoint/2010/main" val="62234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762000" y="0"/>
            <a:ext cx="457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143000" y="6286500"/>
            <a:ext cx="3048000" cy="190500"/>
          </a:xfrm>
          <a:prstGeom prst="rect">
            <a:avLst/>
          </a:prstGeom>
          <a:noFill/>
        </p:spPr>
        <p:txBody>
          <a:bodyPr wrap="square" lIns="0" tIns="0" rIns="0" bIns="0" rtlCol="0" anchor="t" anchorCtr="0">
            <a:noAutofit/>
          </a:bodyPr>
          <a:lstStyle/>
          <a:p>
            <a:pPr>
              <a:spcAft>
                <a:spcPts val="500"/>
              </a:spcAft>
            </a:pPr>
            <a:r>
              <a:rPr lang="en-US" sz="667"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143000" y="2286000"/>
            <a:ext cx="3810000" cy="1524000"/>
          </a:xfrm>
          <a:prstGeom prst="rect">
            <a:avLst/>
          </a:prstGeom>
        </p:spPr>
        <p:txBody>
          <a:bodyPr lIns="0" tIns="0" rIns="0" bIns="0" anchor="b">
            <a:noAutofit/>
          </a:bodyPr>
          <a:lstStyle>
            <a:lvl1pPr algn="r">
              <a:defRPr sz="4000" b="1">
                <a:solidFill>
                  <a:srgbClr val="C8722E"/>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142108" y="4724400"/>
            <a:ext cx="3810000" cy="228600"/>
          </a:xfrm>
          <a:prstGeom prst="rect">
            <a:avLst/>
          </a:prstGeom>
        </p:spPr>
        <p:txBody>
          <a:bodyPr wrap="none" lIns="0" tIns="0" rIns="0" bIns="0">
            <a:noAutofit/>
          </a:bodyPr>
          <a:lstStyle>
            <a:lvl1pPr marL="0" indent="0" algn="r">
              <a:buNone/>
              <a:defRPr sz="1500" b="1">
                <a:solidFill>
                  <a:srgbClr val="000000"/>
                </a:solidFill>
                <a:latin typeface="Arial" panose="020B0604020202020204" pitchFamily="34" charset="0"/>
                <a:cs typeface="Arial" panose="020B0604020202020204" pitchFamily="34" charset="0"/>
              </a:defRPr>
            </a:lvl1pPr>
            <a:lvl2pPr marL="457182" indent="0">
              <a:buNone/>
              <a:defRPr/>
            </a:lvl2pPr>
            <a:lvl3pPr marL="914363" indent="0">
              <a:buNone/>
              <a:defRPr/>
            </a:lvl3pPr>
            <a:lvl4pPr marL="1371545" indent="0">
              <a:buNone/>
              <a:defRPr/>
            </a:lvl4pPr>
            <a:lvl5pPr marL="1828727"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143000" y="4986130"/>
            <a:ext cx="3810000" cy="228600"/>
          </a:xfrm>
          <a:prstGeom prst="rect">
            <a:avLst/>
          </a:prstGeom>
        </p:spPr>
        <p:txBody>
          <a:bodyPr wrap="none" lIns="0" tIns="0" rIns="0" bIns="0">
            <a:noAutofit/>
          </a:bodyPr>
          <a:lstStyle>
            <a:lvl1pPr marL="0" indent="0" algn="r">
              <a:buNone/>
              <a:defRPr sz="1333">
                <a:solidFill>
                  <a:srgbClr val="616265"/>
                </a:solidFill>
                <a:latin typeface="Arial" panose="020B0604020202020204" pitchFamily="34" charset="0"/>
                <a:cs typeface="Arial" panose="020B0604020202020204" pitchFamily="34" charset="0"/>
              </a:defRPr>
            </a:lvl1pPr>
            <a:lvl2pPr marL="457182" indent="0">
              <a:buNone/>
              <a:defRPr/>
            </a:lvl2pPr>
            <a:lvl3pPr marL="914363" indent="0">
              <a:buNone/>
              <a:defRPr/>
            </a:lvl3pPr>
            <a:lvl4pPr marL="1371545" indent="0">
              <a:buNone/>
              <a:defRPr/>
            </a:lvl4pPr>
            <a:lvl5pPr marL="1828727"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092174" y="-1038086"/>
            <a:ext cx="184731" cy="323165"/>
          </a:xfrm>
          <a:prstGeom prst="rect">
            <a:avLst/>
          </a:prstGeom>
          <a:noFill/>
        </p:spPr>
        <p:txBody>
          <a:bodyPr wrap="none" rtlCol="0">
            <a:spAutoFit/>
          </a:bodyPr>
          <a:lstStyle/>
          <a:p>
            <a:endParaRPr lang="en-US" sz="1500" dirty="0"/>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a:stretch>
            <a:fillRect/>
          </a:stretch>
        </p:blipFill>
        <p:spPr>
          <a:xfrm>
            <a:off x="1143000" y="198120"/>
            <a:ext cx="1066800" cy="1041020"/>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a:stretch>
            <a:fillRect/>
          </a:stretch>
        </p:blipFill>
        <p:spPr>
          <a:xfrm>
            <a:off x="1142108" y="5981700"/>
            <a:ext cx="687070" cy="1905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a:stretch>
            <a:fillRect/>
          </a:stretch>
        </p:blipFill>
        <p:spPr>
          <a:xfrm>
            <a:off x="1979613" y="6041364"/>
            <a:ext cx="774841" cy="129540"/>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209701" y="4096371"/>
            <a:ext cx="2742407" cy="365125"/>
          </a:xfrm>
          <a:prstGeom prst="rect">
            <a:avLst/>
          </a:prstGeom>
        </p:spPr>
        <p:txBody>
          <a:bodyPr vert="horz" lIns="91440" tIns="45720" rIns="91440" bIns="45720" rtlCol="0" anchor="ctr"/>
          <a:lstStyle>
            <a:lvl1pPr algn="r">
              <a:defRPr sz="1500">
                <a:solidFill>
                  <a:schemeClr val="tx1">
                    <a:tint val="75000"/>
                  </a:schemeClr>
                </a:solidFill>
              </a:defRPr>
            </a:lvl1pPr>
          </a:lstStyle>
          <a:p>
            <a:fld id="{10229B2F-66FE-448D-B6D3-B68B6EAF65BE}" type="datetime4">
              <a:rPr lang="en-US" smtClean="0"/>
              <a:t>September 29, 2023</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990865" y="6441765"/>
            <a:ext cx="4114271" cy="365125"/>
          </a:xfrm>
          <a:prstGeom prst="rect">
            <a:avLst/>
          </a:prstGeom>
        </p:spPr>
        <p:txBody>
          <a:bodyPr vert="horz" lIns="91440" tIns="45720" rIns="91440" bIns="45720" rtlCol="0" anchor="ctr"/>
          <a:lstStyle>
            <a:lvl1pPr algn="ctr">
              <a:defRPr sz="1167" b="1" cap="all" baseline="0">
                <a:solidFill>
                  <a:schemeClr val="accent2"/>
                </a:solidFill>
              </a:defRPr>
            </a:lvl1pPr>
          </a:lstStyle>
          <a:p>
            <a:r>
              <a:rPr lang="en-US" dirty="0"/>
              <a:t>Official Use Only</a:t>
            </a:r>
          </a:p>
        </p:txBody>
      </p:sp>
      <p:sp>
        <p:nvSpPr>
          <p:cNvPr id="25" name="Rounded Rectangle 11">
            <a:extLst>
              <a:ext uri="{FF2B5EF4-FFF2-40B4-BE49-F238E27FC236}">
                <a16:creationId xmlns:a16="http://schemas.microsoft.com/office/drawing/2014/main" id="{89F10523-3345-4D0C-BB62-C1BA0E2D4D3B}"/>
              </a:ext>
            </a:extLst>
          </p:cNvPr>
          <p:cNvSpPr/>
          <p:nvPr userDrawn="1"/>
        </p:nvSpPr>
        <p:spPr>
          <a:xfrm>
            <a:off x="2533650" y="201706"/>
            <a:ext cx="2476500" cy="1797923"/>
          </a:xfrm>
          <a:prstGeom prst="roundRect">
            <a:avLst>
              <a:gd name="adj" fmla="val 4037"/>
            </a:avLst>
          </a:prstGeom>
          <a:solidFill>
            <a:schemeClr val="bg1">
              <a:alpha val="50000"/>
            </a:schemeClr>
          </a:solidFill>
          <a:ln w="9525" cmpd="sng">
            <a:solidFill>
              <a:srgbClr val="00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6" name="TextBox 25">
            <a:extLst>
              <a:ext uri="{FF2B5EF4-FFF2-40B4-BE49-F238E27FC236}">
                <a16:creationId xmlns:a16="http://schemas.microsoft.com/office/drawing/2014/main" id="{605CCAD3-54A9-4D3B-8041-D88962077754}"/>
              </a:ext>
            </a:extLst>
          </p:cNvPr>
          <p:cNvSpPr txBox="1"/>
          <p:nvPr userDrawn="1"/>
        </p:nvSpPr>
        <p:spPr>
          <a:xfrm>
            <a:off x="2629188" y="247313"/>
            <a:ext cx="2285425" cy="220510"/>
          </a:xfrm>
          <a:prstGeom prst="rect">
            <a:avLst/>
          </a:prstGeom>
          <a:noFill/>
        </p:spPr>
        <p:txBody>
          <a:bodyPr wrap="square" rtlCol="0">
            <a:spAutoFit/>
          </a:bodyPr>
          <a:lstStyle/>
          <a:p>
            <a:pPr algn="ctr"/>
            <a:r>
              <a:rPr lang="en-US" sz="833" b="1" dirty="0">
                <a:solidFill>
                  <a:srgbClr val="000000"/>
                </a:solidFill>
                <a:latin typeface="Arial"/>
                <a:cs typeface="Arial"/>
              </a:rPr>
              <a:t>OFFICIAL USE ONLY</a:t>
            </a:r>
          </a:p>
        </p:txBody>
      </p:sp>
      <p:sp>
        <p:nvSpPr>
          <p:cNvPr id="27" name="TextBox 26">
            <a:extLst>
              <a:ext uri="{FF2B5EF4-FFF2-40B4-BE49-F238E27FC236}">
                <a16:creationId xmlns:a16="http://schemas.microsoft.com/office/drawing/2014/main" id="{A988B495-B07B-4FA2-9FCB-4F6F8A386E4B}"/>
              </a:ext>
            </a:extLst>
          </p:cNvPr>
          <p:cNvSpPr txBox="1"/>
          <p:nvPr userDrawn="1"/>
        </p:nvSpPr>
        <p:spPr>
          <a:xfrm>
            <a:off x="2628900" y="460273"/>
            <a:ext cx="2286000" cy="1539011"/>
          </a:xfrm>
          <a:prstGeom prst="rect">
            <a:avLst/>
          </a:prstGeom>
          <a:noFill/>
        </p:spPr>
        <p:txBody>
          <a:bodyPr wrap="square" lIns="0" tIns="0" rIns="0" bIns="0" rtlCol="0">
            <a:spAutoFit/>
          </a:bodyPr>
          <a:lstStyle/>
          <a:p>
            <a:pPr>
              <a:spcAft>
                <a:spcPts val="500"/>
              </a:spcAft>
            </a:pPr>
            <a:r>
              <a:rPr lang="en-US" sz="667" dirty="0">
                <a:solidFill>
                  <a:srgbClr val="000000"/>
                </a:solidFill>
                <a:latin typeface="Arial"/>
                <a:cs typeface="Arial"/>
              </a:rPr>
              <a:t>May be exempt from public release under the Freedom of Information Act (5 U.S.C. 552) exemption number(s) and category:</a:t>
            </a:r>
          </a:p>
          <a:p>
            <a:pPr>
              <a:spcAft>
                <a:spcPts val="500"/>
              </a:spcAft>
            </a:pPr>
            <a:endParaRPr lang="en-US" sz="500" dirty="0">
              <a:solidFill>
                <a:srgbClr val="000000"/>
              </a:solidFill>
              <a:latin typeface="Arial"/>
              <a:cs typeface="Arial"/>
            </a:endParaRPr>
          </a:p>
          <a:p>
            <a:pPr>
              <a:spcAft>
                <a:spcPts val="1583"/>
              </a:spcAft>
            </a:pPr>
            <a:r>
              <a:rPr lang="en-US" sz="667" dirty="0">
                <a:solidFill>
                  <a:srgbClr val="000000"/>
                </a:solidFill>
                <a:latin typeface="Arial"/>
                <a:cs typeface="Arial"/>
              </a:rPr>
              <a:t>Department of Energy review required before public release.</a:t>
            </a:r>
          </a:p>
          <a:p>
            <a:pPr>
              <a:spcAft>
                <a:spcPts val="1417"/>
              </a:spcAft>
            </a:pPr>
            <a:r>
              <a:rPr lang="en-US" sz="583" i="0" dirty="0">
                <a:solidFill>
                  <a:srgbClr val="000000"/>
                </a:solidFill>
                <a:latin typeface="Arial"/>
                <a:cs typeface="Arial"/>
              </a:rPr>
              <a:t>Name/Organization</a:t>
            </a:r>
          </a:p>
          <a:p>
            <a:pPr>
              <a:spcAft>
                <a:spcPts val="1333"/>
              </a:spcAft>
            </a:pPr>
            <a:r>
              <a:rPr lang="en-US" sz="583" i="0" dirty="0">
                <a:solidFill>
                  <a:srgbClr val="000000"/>
                </a:solidFill>
                <a:latin typeface="Arial"/>
                <a:cs typeface="Arial"/>
              </a:rPr>
              <a:t>Date</a:t>
            </a:r>
          </a:p>
          <a:p>
            <a:pPr>
              <a:spcAft>
                <a:spcPts val="1250"/>
              </a:spcAft>
            </a:pPr>
            <a:r>
              <a:rPr lang="en-US" sz="583" i="0" dirty="0">
                <a:solidFill>
                  <a:srgbClr val="000000"/>
                </a:solidFill>
                <a:latin typeface="Arial"/>
                <a:cs typeface="Arial"/>
              </a:rPr>
              <a:t>Guidance (if applicable)</a:t>
            </a:r>
          </a:p>
        </p:txBody>
      </p:sp>
      <p:cxnSp>
        <p:nvCxnSpPr>
          <p:cNvPr id="40" name="Straight Connector 39">
            <a:extLst>
              <a:ext uri="{FF2B5EF4-FFF2-40B4-BE49-F238E27FC236}">
                <a16:creationId xmlns:a16="http://schemas.microsoft.com/office/drawing/2014/main" id="{3A0FC11F-634A-4EDE-B1A3-396DD3D0C301}"/>
              </a:ext>
            </a:extLst>
          </p:cNvPr>
          <p:cNvCxnSpPr/>
          <p:nvPr userDrawn="1"/>
        </p:nvCxnSpPr>
        <p:spPr>
          <a:xfrm>
            <a:off x="2628758" y="1247166"/>
            <a:ext cx="2274674" cy="0"/>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CD8A3595-980A-4FF8-8F4C-9C068DA09BA4}"/>
              </a:ext>
            </a:extLst>
          </p:cNvPr>
          <p:cNvCxnSpPr/>
          <p:nvPr userDrawn="1"/>
        </p:nvCxnSpPr>
        <p:spPr>
          <a:xfrm>
            <a:off x="2626201" y="1508074"/>
            <a:ext cx="2279788" cy="0"/>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E2D988F3-B31B-46BA-80F0-2802399425B1}"/>
              </a:ext>
            </a:extLst>
          </p:cNvPr>
          <p:cNvCxnSpPr/>
          <p:nvPr userDrawn="1"/>
        </p:nvCxnSpPr>
        <p:spPr>
          <a:xfrm>
            <a:off x="2631336" y="1768982"/>
            <a:ext cx="2276201" cy="0"/>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3" name="Text Placeholder 6">
            <a:extLst>
              <a:ext uri="{FF2B5EF4-FFF2-40B4-BE49-F238E27FC236}">
                <a16:creationId xmlns:a16="http://schemas.microsoft.com/office/drawing/2014/main" id="{BD1AEAFB-B135-45F4-8BC2-6AC9E350161E}"/>
              </a:ext>
            </a:extLst>
          </p:cNvPr>
          <p:cNvSpPr>
            <a:spLocks noGrp="1"/>
          </p:cNvSpPr>
          <p:nvPr>
            <p:ph type="body" sz="quarter" idx="16" hasCustomPrompt="1"/>
          </p:nvPr>
        </p:nvSpPr>
        <p:spPr>
          <a:xfrm>
            <a:off x="2559050" y="1121798"/>
            <a:ext cx="2279798" cy="171773"/>
          </a:xfrm>
          <a:prstGeom prst="rect">
            <a:avLst/>
          </a:prstGeom>
        </p:spPr>
        <p:txBody>
          <a:bodyPr>
            <a:noAutofit/>
          </a:bodyPr>
          <a:lstStyle>
            <a:lvl1pPr marL="0" indent="0">
              <a:spcBef>
                <a:spcPts val="0"/>
              </a:spcBef>
              <a:buNone/>
              <a:defRPr sz="500" b="1" baseline="0">
                <a:solidFill>
                  <a:srgbClr val="000000"/>
                </a:solidFill>
              </a:defRPr>
            </a:lvl1pPr>
          </a:lstStyle>
          <a:p>
            <a:pPr lvl="0"/>
            <a:r>
              <a:rPr lang="en-US" dirty="0"/>
              <a:t>Click to add name/org here</a:t>
            </a:r>
          </a:p>
        </p:txBody>
      </p:sp>
      <p:sp>
        <p:nvSpPr>
          <p:cNvPr id="44" name="Text Placeholder 6">
            <a:extLst>
              <a:ext uri="{FF2B5EF4-FFF2-40B4-BE49-F238E27FC236}">
                <a16:creationId xmlns:a16="http://schemas.microsoft.com/office/drawing/2014/main" id="{DA1958D3-8AA0-4C29-96E9-5C423521048D}"/>
              </a:ext>
            </a:extLst>
          </p:cNvPr>
          <p:cNvSpPr>
            <a:spLocks noGrp="1"/>
          </p:cNvSpPr>
          <p:nvPr>
            <p:ph type="body" sz="quarter" idx="17" hasCustomPrompt="1"/>
          </p:nvPr>
        </p:nvSpPr>
        <p:spPr>
          <a:xfrm>
            <a:off x="2559050" y="1380088"/>
            <a:ext cx="2280598" cy="171766"/>
          </a:xfrm>
          <a:prstGeom prst="rect">
            <a:avLst/>
          </a:prstGeom>
        </p:spPr>
        <p:txBody>
          <a:bodyPr>
            <a:normAutofit/>
          </a:bodyPr>
          <a:lstStyle>
            <a:lvl1pPr marL="0" indent="0">
              <a:spcBef>
                <a:spcPts val="0"/>
              </a:spcBef>
              <a:buNone/>
              <a:defRPr sz="500" b="1" baseline="0">
                <a:solidFill>
                  <a:srgbClr val="000000"/>
                </a:solidFill>
              </a:defRPr>
            </a:lvl1pPr>
          </a:lstStyle>
          <a:p>
            <a:pPr lvl="0"/>
            <a:r>
              <a:rPr lang="en-US" dirty="0"/>
              <a:t>Click to add date here</a:t>
            </a:r>
          </a:p>
        </p:txBody>
      </p:sp>
      <p:sp>
        <p:nvSpPr>
          <p:cNvPr id="45" name="Text Placeholder 6">
            <a:extLst>
              <a:ext uri="{FF2B5EF4-FFF2-40B4-BE49-F238E27FC236}">
                <a16:creationId xmlns:a16="http://schemas.microsoft.com/office/drawing/2014/main" id="{076F9346-5A20-4945-A8D4-B092D23783B3}"/>
              </a:ext>
            </a:extLst>
          </p:cNvPr>
          <p:cNvSpPr>
            <a:spLocks noGrp="1"/>
          </p:cNvSpPr>
          <p:nvPr>
            <p:ph type="body" sz="quarter" idx="18" hasCustomPrompt="1"/>
          </p:nvPr>
        </p:nvSpPr>
        <p:spPr>
          <a:xfrm>
            <a:off x="2559050" y="1643492"/>
            <a:ext cx="2279798" cy="174711"/>
          </a:xfrm>
          <a:prstGeom prst="rect">
            <a:avLst/>
          </a:prstGeom>
        </p:spPr>
        <p:txBody>
          <a:bodyPr>
            <a:noAutofit/>
          </a:bodyPr>
          <a:lstStyle>
            <a:lvl1pPr marL="0" indent="0">
              <a:spcBef>
                <a:spcPts val="0"/>
              </a:spcBef>
              <a:buNone/>
              <a:defRPr sz="500" b="1" baseline="0">
                <a:solidFill>
                  <a:srgbClr val="000000"/>
                </a:solidFill>
              </a:defRPr>
            </a:lvl1pPr>
          </a:lstStyle>
          <a:p>
            <a:pPr lvl="0"/>
            <a:r>
              <a:rPr lang="en-US" dirty="0"/>
              <a:t>Click to add guidance here</a:t>
            </a:r>
          </a:p>
        </p:txBody>
      </p:sp>
      <p:cxnSp>
        <p:nvCxnSpPr>
          <p:cNvPr id="46" name="Straight Connector 45">
            <a:extLst>
              <a:ext uri="{FF2B5EF4-FFF2-40B4-BE49-F238E27FC236}">
                <a16:creationId xmlns:a16="http://schemas.microsoft.com/office/drawing/2014/main" id="{0AC3C601-C415-4C1B-90F8-535CC4B9AA7C}"/>
              </a:ext>
            </a:extLst>
          </p:cNvPr>
          <p:cNvCxnSpPr/>
          <p:nvPr userDrawn="1"/>
        </p:nvCxnSpPr>
        <p:spPr>
          <a:xfrm>
            <a:off x="2628758" y="924990"/>
            <a:ext cx="2274674" cy="0"/>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7" name="Text Placeholder 6">
            <a:extLst>
              <a:ext uri="{FF2B5EF4-FFF2-40B4-BE49-F238E27FC236}">
                <a16:creationId xmlns:a16="http://schemas.microsoft.com/office/drawing/2014/main" id="{FA09C15A-A749-44A1-8275-BCDCBE16205E}"/>
              </a:ext>
            </a:extLst>
          </p:cNvPr>
          <p:cNvSpPr>
            <a:spLocks noGrp="1"/>
          </p:cNvSpPr>
          <p:nvPr>
            <p:ph type="body" sz="quarter" idx="19" hasCustomPrompt="1"/>
          </p:nvPr>
        </p:nvSpPr>
        <p:spPr>
          <a:xfrm>
            <a:off x="2559850" y="798344"/>
            <a:ext cx="2279798" cy="171773"/>
          </a:xfrm>
          <a:prstGeom prst="rect">
            <a:avLst/>
          </a:prstGeom>
        </p:spPr>
        <p:txBody>
          <a:bodyPr>
            <a:noAutofit/>
          </a:bodyPr>
          <a:lstStyle>
            <a:lvl1pPr marL="0" indent="0">
              <a:spcBef>
                <a:spcPts val="0"/>
              </a:spcBef>
              <a:buNone/>
              <a:defRPr lang="en-US" sz="500" b="1" kern="1200" baseline="0" dirty="0">
                <a:solidFill>
                  <a:srgbClr val="000000"/>
                </a:solidFill>
                <a:latin typeface="+mn-lt"/>
                <a:ea typeface="+mn-ea"/>
                <a:cs typeface="+mn-cs"/>
              </a:defRPr>
            </a:lvl1pPr>
          </a:lstStyle>
          <a:p>
            <a:pPr lvl="0"/>
            <a:r>
              <a:rPr lang="en-US" dirty="0"/>
              <a:t>e.g., Exemption 7 Law Enforcement</a:t>
            </a:r>
          </a:p>
        </p:txBody>
      </p:sp>
      <p:sp>
        <p:nvSpPr>
          <p:cNvPr id="28" name="Slide Number Placeholder 9">
            <a:extLst>
              <a:ext uri="{FF2B5EF4-FFF2-40B4-BE49-F238E27FC236}">
                <a16:creationId xmlns:a16="http://schemas.microsoft.com/office/drawing/2014/main" id="{C76D8EE1-A865-F146-970B-A04DE15CB3B5}"/>
              </a:ext>
            </a:extLst>
          </p:cNvPr>
          <p:cNvSpPr>
            <a:spLocks noGrp="1"/>
          </p:cNvSpPr>
          <p:nvPr>
            <p:ph type="sldNum" sz="quarter" idx="4"/>
          </p:nvPr>
        </p:nvSpPr>
        <p:spPr>
          <a:xfrm>
            <a:off x="10185874" y="6454729"/>
            <a:ext cx="472440" cy="413699"/>
          </a:xfrm>
          <a:prstGeom prst="rect">
            <a:avLst/>
          </a:prstGeom>
        </p:spPr>
        <p:txBody>
          <a:bodyPr vert="horz" lIns="91440" tIns="45720" rIns="91440" bIns="45720" rtlCol="0" anchor="ctr" anchorCtr="1"/>
          <a:lstStyle>
            <a:lvl1pPr algn="r">
              <a:defRPr sz="1200">
                <a:solidFill>
                  <a:schemeClr val="tx1">
                    <a:tint val="75000"/>
                  </a:schemeClr>
                </a:solidFill>
              </a:defRPr>
            </a:lvl1pPr>
          </a:lstStyle>
          <a:p>
            <a:fld id="{1FAFA2F7-E11F-9040-9AA9-A9CA764119B7}" type="slidenum">
              <a:rPr lang="en-US" smtClean="0"/>
              <a:t>‹#›</a:t>
            </a:fld>
            <a:endParaRPr lang="en-US" dirty="0"/>
          </a:p>
        </p:txBody>
      </p:sp>
    </p:spTree>
    <p:extLst>
      <p:ext uri="{BB962C8B-B14F-4D97-AF65-F5344CB8AC3E}">
        <p14:creationId xmlns:p14="http://schemas.microsoft.com/office/powerpoint/2010/main" val="245687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1DC9-B0D7-4203-9C91-5342816926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B03A05-9C3E-443D-A5C0-9EE95A6E94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7205F5-752D-4AED-8591-ED342700EC22}"/>
              </a:ext>
            </a:extLst>
          </p:cNvPr>
          <p:cNvSpPr>
            <a:spLocks noGrp="1"/>
          </p:cNvSpPr>
          <p:nvPr>
            <p:ph type="dt" sz="half" idx="10"/>
          </p:nvPr>
        </p:nvSpPr>
        <p:spPr/>
        <p:txBody>
          <a:bodyPr/>
          <a:lstStyle/>
          <a:p>
            <a:fld id="{D3D11440-17C3-4961-BC50-99CEFA1A4981}" type="datetimeFigureOut">
              <a:rPr lang="en-US" smtClean="0"/>
              <a:t>9/29/2023</a:t>
            </a:fld>
            <a:endParaRPr lang="en-US" dirty="0"/>
          </a:p>
        </p:txBody>
      </p:sp>
      <p:sp>
        <p:nvSpPr>
          <p:cNvPr id="5" name="Footer Placeholder 4">
            <a:extLst>
              <a:ext uri="{FF2B5EF4-FFF2-40B4-BE49-F238E27FC236}">
                <a16:creationId xmlns:a16="http://schemas.microsoft.com/office/drawing/2014/main" id="{146D8D9D-D299-44B2-8E02-99D48962959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B4C28A-A1B8-4288-9F94-41101AFC0669}"/>
              </a:ext>
            </a:extLst>
          </p:cNvPr>
          <p:cNvSpPr>
            <a:spLocks noGrp="1"/>
          </p:cNvSpPr>
          <p:nvPr>
            <p:ph type="sldNum" sz="quarter" idx="12"/>
          </p:nvPr>
        </p:nvSpPr>
        <p:spPr/>
        <p:txBody>
          <a:bodyPr/>
          <a:lstStyle/>
          <a:p>
            <a:fld id="{2130DA08-5872-45DA-B015-C7DCCF38B20C}" type="slidenum">
              <a:rPr lang="en-US" smtClean="0"/>
              <a:t>‹#›</a:t>
            </a:fld>
            <a:endParaRPr lang="en-US" dirty="0"/>
          </a:p>
        </p:txBody>
      </p:sp>
    </p:spTree>
    <p:extLst>
      <p:ext uri="{BB962C8B-B14F-4D97-AF65-F5344CB8AC3E}">
        <p14:creationId xmlns:p14="http://schemas.microsoft.com/office/powerpoint/2010/main" val="3841122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21DF1AC-1D08-B945-A034-B740A35902F9}"/>
              </a:ext>
            </a:extLst>
          </p:cNvPr>
          <p:cNvSpPr txBox="1"/>
          <p:nvPr/>
        </p:nvSpPr>
        <p:spPr>
          <a:xfrm>
            <a:off x="1143000" y="6552320"/>
            <a:ext cx="3048000" cy="190500"/>
          </a:xfrm>
          <a:prstGeom prst="rect">
            <a:avLst/>
          </a:prstGeom>
          <a:noFill/>
        </p:spPr>
        <p:txBody>
          <a:bodyPr wrap="square" lIns="0" tIns="0" rIns="0" bIns="0" rtlCol="0" anchor="t" anchorCtr="0">
            <a:noAutofit/>
          </a:bodyPr>
          <a:lstStyle/>
          <a:p>
            <a:pPr>
              <a:spcAft>
                <a:spcPts val="375"/>
              </a:spcAft>
            </a:pPr>
            <a:r>
              <a:rPr lang="en-US" sz="500"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900721" y="1382941"/>
            <a:ext cx="5867400" cy="1485685"/>
          </a:xfrm>
          <a:prstGeom prst="rect">
            <a:avLst/>
          </a:prstGeom>
        </p:spPr>
        <p:txBody>
          <a:bodyPr lIns="0" tIns="0" rIns="0" bIns="0" anchor="ctr" anchorCtr="0">
            <a:noAutofit/>
          </a:bodyPr>
          <a:lstStyle>
            <a:lvl1pPr algn="r" fontAlgn="ctr">
              <a:defRPr sz="3200" b="1">
                <a:solidFill>
                  <a:srgbClr val="C8722E"/>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925861" y="3989374"/>
            <a:ext cx="5842260" cy="667639"/>
          </a:xfrm>
          <a:prstGeom prst="rect">
            <a:avLst/>
          </a:prstGeom>
        </p:spPr>
        <p:txBody>
          <a:bodyPr wrap="none" lIns="0" tIns="0" rIns="0" bIns="0" anchor="ctr" anchorCtr="0">
            <a:noAutofit/>
          </a:bodyPr>
          <a:lstStyle>
            <a:lvl1pPr marL="0" indent="0" algn="r">
              <a:buNone/>
              <a:defRPr sz="2800" b="1">
                <a:solidFill>
                  <a:srgbClr val="000000"/>
                </a:solidFill>
                <a:latin typeface="Arial" panose="020B0604020202020204" pitchFamily="34" charset="0"/>
                <a:cs typeface="Arial" panose="020B060402020202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2958121" y="4893110"/>
            <a:ext cx="3810000" cy="580581"/>
          </a:xfrm>
          <a:prstGeom prst="rect">
            <a:avLst/>
          </a:prstGeom>
        </p:spPr>
        <p:txBody>
          <a:bodyPr wrap="none" lIns="0" tIns="0" rIns="0" bIns="0" anchor="ctr" anchorCtr="0">
            <a:noAutofit/>
          </a:bodyPr>
          <a:lstStyle>
            <a:lvl1pPr marL="0" indent="0" algn="r">
              <a:buNone/>
              <a:defRPr sz="2400">
                <a:solidFill>
                  <a:srgbClr val="616265"/>
                </a:solidFill>
                <a:latin typeface="Arial" panose="020B0604020202020204" pitchFamily="34" charset="0"/>
                <a:cs typeface="Arial" panose="020B060402020202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p:nvSpPr>
        <p:spPr>
          <a:xfrm>
            <a:off x="3092175" y="-1038086"/>
            <a:ext cx="184731" cy="265457"/>
          </a:xfrm>
          <a:prstGeom prst="rect">
            <a:avLst/>
          </a:prstGeom>
          <a:noFill/>
        </p:spPr>
        <p:txBody>
          <a:bodyPr wrap="none" rtlCol="0">
            <a:spAutoFit/>
          </a:bodyPr>
          <a:lstStyle/>
          <a:p>
            <a:endParaRPr lang="en-US" sz="1125" dirty="0"/>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3000" y="198120"/>
            <a:ext cx="1066800" cy="1041020"/>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2107" y="6247520"/>
            <a:ext cx="687071" cy="1905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8094" y="6282076"/>
            <a:ext cx="774841" cy="129540"/>
          </a:xfrm>
          <a:prstGeom prst="rect">
            <a:avLst/>
          </a:prstGeom>
        </p:spPr>
      </p:pic>
      <p:sp>
        <p:nvSpPr>
          <p:cNvPr id="4" name="Text Placeholder 3">
            <a:extLst>
              <a:ext uri="{FF2B5EF4-FFF2-40B4-BE49-F238E27FC236}">
                <a16:creationId xmlns:a16="http://schemas.microsoft.com/office/drawing/2014/main" id="{E2798EF2-1073-AF42-8944-A644F966E190}"/>
              </a:ext>
            </a:extLst>
          </p:cNvPr>
          <p:cNvSpPr>
            <a:spLocks noGrp="1"/>
          </p:cNvSpPr>
          <p:nvPr>
            <p:ph type="body" sz="quarter" idx="12" hasCustomPrompt="1"/>
          </p:nvPr>
        </p:nvSpPr>
        <p:spPr>
          <a:xfrm>
            <a:off x="2138971" y="2912028"/>
            <a:ext cx="4629150" cy="670942"/>
          </a:xfrm>
        </p:spPr>
        <p:txBody>
          <a:bodyPr anchor="ctr"/>
          <a:lstStyle>
            <a:lvl1pPr marL="0" indent="0" algn="r">
              <a:buNone/>
              <a:defRPr sz="2800" b="1">
                <a:solidFill>
                  <a:schemeClr val="tx1">
                    <a:lumMod val="60000"/>
                    <a:lumOff val="40000"/>
                  </a:schemeClr>
                </a:solidFill>
              </a:defRPr>
            </a:lvl1pPr>
          </a:lstStyle>
          <a:p>
            <a:pPr lvl="0"/>
            <a:r>
              <a:rPr lang="en-US"/>
              <a:t>Click to add sub title</a:t>
            </a:r>
          </a:p>
        </p:txBody>
      </p:sp>
      <p:pic>
        <p:nvPicPr>
          <p:cNvPr id="7" name="Picture 6" descr="A picture containing clothing&#10;&#10;Description automatically generated">
            <a:extLst>
              <a:ext uri="{FF2B5EF4-FFF2-40B4-BE49-F238E27FC236}">
                <a16:creationId xmlns:a16="http://schemas.microsoft.com/office/drawing/2014/main" id="{F74743D9-CD5D-7642-A2C4-7C89456194E2}"/>
              </a:ext>
            </a:extLst>
          </p:cNvPr>
          <p:cNvPicPr>
            <a:picLocks noChangeAspect="1"/>
          </p:cNvPicPr>
          <p:nvPr userDrawn="1"/>
        </p:nvPicPr>
        <p:blipFill>
          <a:blip r:embed="rId5"/>
          <a:stretch>
            <a:fillRect/>
          </a:stretch>
        </p:blipFill>
        <p:spPr>
          <a:xfrm>
            <a:off x="6952841" y="0"/>
            <a:ext cx="5239159" cy="6858000"/>
          </a:xfrm>
          <a:prstGeom prst="rect">
            <a:avLst/>
          </a:prstGeom>
        </p:spPr>
      </p:pic>
      <p:pic>
        <p:nvPicPr>
          <p:cNvPr id="15" name="Content Placeholder 7">
            <a:extLst>
              <a:ext uri="{FF2B5EF4-FFF2-40B4-BE49-F238E27FC236}">
                <a16:creationId xmlns:a16="http://schemas.microsoft.com/office/drawing/2014/main" id="{F6114278-9E87-5C46-A511-77A69B155B67}"/>
              </a:ext>
            </a:extLst>
          </p:cNvPr>
          <p:cNvPicPr>
            <a:picLocks noChangeAspect="1"/>
          </p:cNvPicPr>
          <p:nvPr userDrawn="1"/>
        </p:nvPicPr>
        <p:blipFill>
          <a:blip r:embed="rId6"/>
          <a:stretch>
            <a:fillRect/>
          </a:stretch>
        </p:blipFill>
        <p:spPr>
          <a:xfrm>
            <a:off x="4481325" y="78200"/>
            <a:ext cx="2481666" cy="1378704"/>
          </a:xfrm>
          <a:prstGeom prst="rect">
            <a:avLst/>
          </a:prstGeom>
        </p:spPr>
      </p:pic>
      <p:sp>
        <p:nvSpPr>
          <p:cNvPr id="3" name="Rectangle 2">
            <a:extLst>
              <a:ext uri="{FF2B5EF4-FFF2-40B4-BE49-F238E27FC236}">
                <a16:creationId xmlns:a16="http://schemas.microsoft.com/office/drawing/2014/main" id="{0EF4C2E6-AC1C-4BBF-A77D-4C784301F79D}"/>
              </a:ext>
            </a:extLst>
          </p:cNvPr>
          <p:cNvSpPr/>
          <p:nvPr userDrawn="1"/>
        </p:nvSpPr>
        <p:spPr>
          <a:xfrm>
            <a:off x="5007935" y="6411616"/>
            <a:ext cx="1944906" cy="44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923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Title Placeholder 3">
            <a:extLst>
              <a:ext uri="{FF2B5EF4-FFF2-40B4-BE49-F238E27FC236}">
                <a16:creationId xmlns:a16="http://schemas.microsoft.com/office/drawing/2014/main" id="{CB0CFF8D-BEB8-7449-82F3-4E52F446DAF5}"/>
              </a:ext>
            </a:extLst>
          </p:cNvPr>
          <p:cNvSpPr>
            <a:spLocks noGrp="1"/>
          </p:cNvSpPr>
          <p:nvPr>
            <p:ph type="title"/>
          </p:nvPr>
        </p:nvSpPr>
        <p:spPr>
          <a:xfrm>
            <a:off x="1057620" y="259656"/>
            <a:ext cx="9823740" cy="869315"/>
          </a:xfrm>
          <a:prstGeom prst="rect">
            <a:avLst/>
          </a:prstGeom>
        </p:spPr>
        <p:txBody>
          <a:bodyPr vert="horz" lIns="91440" tIns="45720" rIns="91440" bIns="45720" rtlCol="0" anchor="ctr">
            <a:normAutofit/>
          </a:bodyPr>
          <a:lstStyle>
            <a:lvl1pPr>
              <a:defRPr sz="3600"/>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edit Click to insert slide title text</a:t>
            </a:r>
          </a:p>
        </p:txBody>
      </p:sp>
      <p:sp>
        <p:nvSpPr>
          <p:cNvPr id="15" name="Content Placeholder 14">
            <a:extLst>
              <a:ext uri="{FF2B5EF4-FFF2-40B4-BE49-F238E27FC236}">
                <a16:creationId xmlns:a16="http://schemas.microsoft.com/office/drawing/2014/main" id="{70BF8BE7-AB49-2C41-9052-0EE2CBFA6BA0}"/>
              </a:ext>
            </a:extLst>
          </p:cNvPr>
          <p:cNvSpPr>
            <a:spLocks noGrp="1"/>
          </p:cNvSpPr>
          <p:nvPr>
            <p:ph sz="quarter" idx="13"/>
          </p:nvPr>
        </p:nvSpPr>
        <p:spPr>
          <a:xfrm>
            <a:off x="1057620" y="1328738"/>
            <a:ext cx="10801005" cy="5148262"/>
          </a:xfrm>
        </p:spPr>
        <p:txBody>
          <a:bodyPr>
            <a:normAutofit/>
          </a:bodyPr>
          <a:lstStyle>
            <a:lvl1pPr marL="228600">
              <a:defRPr sz="2800"/>
            </a:lvl1pPr>
            <a:lvl2pPr>
              <a:defRPr sz="24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a:extLst>
              <a:ext uri="{FF2B5EF4-FFF2-40B4-BE49-F238E27FC236}">
                <a16:creationId xmlns:a16="http://schemas.microsoft.com/office/drawing/2014/main" id="{8479945B-7A78-4842-B0A7-F442F5BD548F}"/>
              </a:ext>
            </a:extLst>
          </p:cNvPr>
          <p:cNvSpPr>
            <a:spLocks noGrp="1"/>
          </p:cNvSpPr>
          <p:nvPr>
            <p:ph type="sldNum" sz="quarter" idx="4"/>
          </p:nvPr>
        </p:nvSpPr>
        <p:spPr>
          <a:xfrm>
            <a:off x="10185874" y="6454729"/>
            <a:ext cx="472440" cy="413699"/>
          </a:xfrm>
          <a:prstGeom prst="rect">
            <a:avLst/>
          </a:prstGeom>
        </p:spPr>
        <p:txBody>
          <a:bodyPr vert="horz" lIns="91440" tIns="45720" rIns="91440" bIns="45720" rtlCol="0" anchor="ctr" anchorCtr="1"/>
          <a:lstStyle>
            <a:lvl1pPr algn="r">
              <a:defRPr sz="1000">
                <a:solidFill>
                  <a:schemeClr val="tx1">
                    <a:tint val="75000"/>
                  </a:schemeClr>
                </a:solidFill>
                <a:latin typeface="Arial" panose="020B0604020202020204" pitchFamily="34" charset="0"/>
                <a:cs typeface="Arial" panose="020B0604020202020204" pitchFamily="34" charset="0"/>
              </a:defRPr>
            </a:lvl1pPr>
          </a:lstStyle>
          <a:p>
            <a:fld id="{1FAFA2F7-E11F-9040-9AA9-A9CA764119B7}" type="slidenum">
              <a:rPr lang="en-US" smtClean="0"/>
              <a:pPr/>
              <a:t>‹#›</a:t>
            </a:fld>
            <a:endParaRPr lang="en-US" dirty="0"/>
          </a:p>
        </p:txBody>
      </p:sp>
    </p:spTree>
    <p:extLst>
      <p:ext uri="{BB962C8B-B14F-4D97-AF65-F5344CB8AC3E}">
        <p14:creationId xmlns:p14="http://schemas.microsoft.com/office/powerpoint/2010/main" val="190639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9">
            <a:extLst>
              <a:ext uri="{FF2B5EF4-FFF2-40B4-BE49-F238E27FC236}">
                <a16:creationId xmlns:a16="http://schemas.microsoft.com/office/drawing/2014/main" id="{62CB14DE-19ED-C044-A0B1-27FF7275AD1D}"/>
              </a:ext>
            </a:extLst>
          </p:cNvPr>
          <p:cNvSpPr>
            <a:spLocks noGrp="1"/>
          </p:cNvSpPr>
          <p:nvPr>
            <p:ph type="sldNum" sz="quarter" idx="4"/>
          </p:nvPr>
        </p:nvSpPr>
        <p:spPr>
          <a:xfrm>
            <a:off x="10185874" y="6454729"/>
            <a:ext cx="472440" cy="413699"/>
          </a:xfrm>
          <a:prstGeom prst="rect">
            <a:avLst/>
          </a:prstGeom>
        </p:spPr>
        <p:txBody>
          <a:bodyPr vert="horz" lIns="91440" tIns="45720" rIns="91440" bIns="45720" rtlCol="0" anchor="ctr" anchorCtr="1"/>
          <a:lstStyle>
            <a:lvl1pPr algn="r">
              <a:defRPr sz="1000">
                <a:solidFill>
                  <a:schemeClr val="tx1">
                    <a:tint val="75000"/>
                  </a:schemeClr>
                </a:solidFill>
                <a:latin typeface="Arial" panose="020B0604020202020204" pitchFamily="34" charset="0"/>
                <a:cs typeface="Arial" panose="020B0604020202020204" pitchFamily="34" charset="0"/>
              </a:defRPr>
            </a:lvl1pPr>
          </a:lstStyle>
          <a:p>
            <a:fld id="{1FAFA2F7-E11F-9040-9AA9-A9CA764119B7}" type="slidenum">
              <a:rPr lang="en-US" smtClean="0"/>
              <a:pPr/>
              <a:t>‹#›</a:t>
            </a:fld>
            <a:endParaRPr lang="en-US" dirty="0"/>
          </a:p>
        </p:txBody>
      </p:sp>
    </p:spTree>
    <p:extLst>
      <p:ext uri="{BB962C8B-B14F-4D97-AF65-F5344CB8AC3E}">
        <p14:creationId xmlns:p14="http://schemas.microsoft.com/office/powerpoint/2010/main" val="199183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10" Type="http://schemas.openxmlformats.org/officeDocument/2006/relationships/image" Target="../media/image2.jpg"/><Relationship Id="rId4" Type="http://schemas.openxmlformats.org/officeDocument/2006/relationships/slideLayout" Target="../slideLayouts/slideLayout10.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5.jp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2.jp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10.jpg"/><Relationship Id="rId5" Type="http://schemas.openxmlformats.org/officeDocument/2006/relationships/slideLayout" Target="../slideLayouts/slideLayout18.xml"/><Relationship Id="rId10" Type="http://schemas.openxmlformats.org/officeDocument/2006/relationships/theme" Target="../theme/theme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5.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2.jp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image" Target="../media/image10.jpg"/><Relationship Id="rId5" Type="http://schemas.openxmlformats.org/officeDocument/2006/relationships/slideLayout" Target="../slideLayouts/slideLayout27.xml"/><Relationship Id="rId10" Type="http://schemas.openxmlformats.org/officeDocument/2006/relationships/theme" Target="../theme/theme4.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88D28A-E737-5049-8A98-3AC3A6EA2CD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039820" y="87951"/>
            <a:ext cx="1066800" cy="1041020"/>
          </a:xfrm>
          <a:prstGeom prst="rect">
            <a:avLst/>
          </a:prstGeom>
          <a:noFill/>
        </p:spPr>
      </p:pic>
      <p:sp>
        <p:nvSpPr>
          <p:cNvPr id="9" name="Text Placeholder 8">
            <a:extLst>
              <a:ext uri="{FF2B5EF4-FFF2-40B4-BE49-F238E27FC236}">
                <a16:creationId xmlns:a16="http://schemas.microsoft.com/office/drawing/2014/main" id="{F6A76481-593D-3046-A8AD-2ECA2B36D495}"/>
              </a:ext>
            </a:extLst>
          </p:cNvPr>
          <p:cNvSpPr txBox="1">
            <a:spLocks/>
          </p:cNvSpPr>
          <p:nvPr userDrawn="1"/>
        </p:nvSpPr>
        <p:spPr>
          <a:xfrm>
            <a:off x="1123782" y="251460"/>
            <a:ext cx="10668000" cy="678180"/>
          </a:xfrm>
          <a:prstGeom prst="rect">
            <a:avLst/>
          </a:prstGeom>
        </p:spPr>
        <p:txBody>
          <a:bodyPr lIns="0" tIns="0" rIns="0" bIns="0" anchor="ctr" anchorCtr="0"/>
          <a:lstStyle>
            <a:lvl1pPr marL="0" indent="0" algn="l" defTabSz="685800" rtl="0" eaLnBrk="1" latinLnBrk="0" hangingPunct="1">
              <a:lnSpc>
                <a:spcPct val="90000"/>
              </a:lnSpc>
              <a:spcBef>
                <a:spcPts val="750"/>
              </a:spcBef>
              <a:buFont typeface="Arial" panose="020B0604020202020204" pitchFamily="34" charset="0"/>
              <a:buNone/>
              <a:defRPr sz="4400" b="1" kern="1200">
                <a:solidFill>
                  <a:srgbClr val="C8722E"/>
                </a:solidFill>
                <a:latin typeface="Arial" panose="020B0604020202020204" pitchFamily="34" charset="0"/>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800" b="1" kern="1200">
                <a:solidFill>
                  <a:schemeClr val="tx1"/>
                </a:solidFill>
                <a:latin typeface="Arial" panose="020B0604020202020204" pitchFamily="34" charset="0"/>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500" b="1" kern="1200">
                <a:solidFill>
                  <a:schemeClr val="tx1"/>
                </a:solidFill>
                <a:latin typeface="Arial" panose="020B0604020202020204" pitchFamily="34" charset="0"/>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350" b="1" kern="1200">
                <a:solidFill>
                  <a:schemeClr val="tx1"/>
                </a:solidFill>
                <a:latin typeface="Arial" panose="020B0604020202020204" pitchFamily="34" charset="0"/>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350" b="1"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4" name="Title Placeholder 3">
            <a:extLst>
              <a:ext uri="{FF2B5EF4-FFF2-40B4-BE49-F238E27FC236}">
                <a16:creationId xmlns:a16="http://schemas.microsoft.com/office/drawing/2014/main" id="{AD097354-79E7-6F4A-8E66-07F443FA6D51}"/>
              </a:ext>
            </a:extLst>
          </p:cNvPr>
          <p:cNvSpPr>
            <a:spLocks noGrp="1"/>
          </p:cNvSpPr>
          <p:nvPr>
            <p:ph type="title"/>
          </p:nvPr>
        </p:nvSpPr>
        <p:spPr>
          <a:xfrm>
            <a:off x="1057620" y="259656"/>
            <a:ext cx="9823740" cy="869315"/>
          </a:xfrm>
          <a:prstGeom prst="rect">
            <a:avLst/>
          </a:prstGeom>
        </p:spPr>
        <p:txBody>
          <a:bodyPr vert="horz" lIns="91440" tIns="45720" rIns="91440" bIns="45720" rtlCol="0" anchor="ctr">
            <a:normAutofit/>
          </a:body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insert slide title text</a:t>
            </a:r>
          </a:p>
        </p:txBody>
      </p:sp>
      <p:sp>
        <p:nvSpPr>
          <p:cNvPr id="5" name="Text Placeholder 4">
            <a:extLst>
              <a:ext uri="{FF2B5EF4-FFF2-40B4-BE49-F238E27FC236}">
                <a16:creationId xmlns:a16="http://schemas.microsoft.com/office/drawing/2014/main" id="{2FD12B03-BF3C-504F-81FE-D3E43E171EE5}"/>
              </a:ext>
            </a:extLst>
          </p:cNvPr>
          <p:cNvSpPr>
            <a:spLocks noGrp="1"/>
          </p:cNvSpPr>
          <p:nvPr>
            <p:ph type="body" idx="1"/>
          </p:nvPr>
        </p:nvSpPr>
        <p:spPr>
          <a:xfrm>
            <a:off x="1057620" y="1335025"/>
            <a:ext cx="10734162" cy="508101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8B5EA810-BEDD-F047-A4CF-CF7B6DACF92F}"/>
              </a:ext>
            </a:extLst>
          </p:cNvPr>
          <p:cNvSpPr>
            <a:spLocks noGrp="1"/>
          </p:cNvSpPr>
          <p:nvPr>
            <p:ph type="sldNum" sz="quarter" idx="4"/>
          </p:nvPr>
        </p:nvSpPr>
        <p:spPr>
          <a:xfrm>
            <a:off x="10185874" y="6454729"/>
            <a:ext cx="472440" cy="413699"/>
          </a:xfrm>
          <a:prstGeom prst="rect">
            <a:avLst/>
          </a:prstGeom>
        </p:spPr>
        <p:txBody>
          <a:bodyPr vert="horz" lIns="91440" tIns="45720" rIns="91440" bIns="45720" rtlCol="0" anchor="ctr" anchorCtr="1"/>
          <a:lstStyle>
            <a:lvl1pPr algn="r">
              <a:defRPr sz="1200">
                <a:solidFill>
                  <a:schemeClr val="tx1">
                    <a:tint val="75000"/>
                  </a:schemeClr>
                </a:solidFill>
              </a:defRPr>
            </a:lvl1pPr>
          </a:lstStyle>
          <a:p>
            <a:fld id="{1FAFA2F7-E11F-9040-9AA9-A9CA764119B7}" type="slidenum">
              <a:rPr lang="en-US" smtClean="0"/>
              <a:t>‹#›</a:t>
            </a:fld>
            <a:endParaRPr lang="en-US" dirty="0"/>
          </a:p>
        </p:txBody>
      </p:sp>
      <p:pic>
        <p:nvPicPr>
          <p:cNvPr id="3" name="Picture 2" descr="A blurry photo of an animal&#10;&#10;Description automatically generated">
            <a:extLst>
              <a:ext uri="{FF2B5EF4-FFF2-40B4-BE49-F238E27FC236}">
                <a16:creationId xmlns:a16="http://schemas.microsoft.com/office/drawing/2014/main" id="{588AE0D9-F44B-0942-8A94-DC8F1EBBCDAE}"/>
              </a:ext>
            </a:extLst>
          </p:cNvPr>
          <p:cNvPicPr>
            <a:picLocks noChangeAspect="1"/>
          </p:cNvPicPr>
          <p:nvPr userDrawn="1"/>
        </p:nvPicPr>
        <p:blipFill>
          <a:blip r:embed="rId9"/>
          <a:stretch>
            <a:fillRect/>
          </a:stretch>
        </p:blipFill>
        <p:spPr>
          <a:xfrm>
            <a:off x="0" y="0"/>
            <a:ext cx="770784" cy="6858000"/>
          </a:xfrm>
          <a:prstGeom prst="rect">
            <a:avLst/>
          </a:prstGeom>
        </p:spPr>
      </p:pic>
    </p:spTree>
    <p:extLst>
      <p:ext uri="{BB962C8B-B14F-4D97-AF65-F5344CB8AC3E}">
        <p14:creationId xmlns:p14="http://schemas.microsoft.com/office/powerpoint/2010/main" val="1013347285"/>
      </p:ext>
    </p:extLst>
  </p:cSld>
  <p:clrMap bg1="lt1" tx1="dk1" bg2="lt2" tx2="dk2" accent1="accent1" accent2="accent2" accent3="accent3" accent4="accent4" accent5="accent5" accent6="accent6" hlink="hlink" folHlink="folHlink"/>
  <p:sldLayoutIdLst>
    <p:sldLayoutId id="2147483763" r:id="rId1"/>
    <p:sldLayoutId id="2147483769" r:id="rId2"/>
    <p:sldLayoutId id="2147483770" r:id="rId3"/>
    <p:sldLayoutId id="2147483771" r:id="rId4"/>
    <p:sldLayoutId id="2147483773" r:id="rId5"/>
    <p:sldLayoutId id="2147483784"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marR="0" indent="0" algn="l" defTabSz="685800" rtl="0" eaLnBrk="1" fontAlgn="auto" latinLnBrk="0" hangingPunct="1">
        <a:lnSpc>
          <a:spcPct val="90000"/>
        </a:lnSpc>
        <a:spcBef>
          <a:spcPct val="0"/>
        </a:spcBef>
        <a:spcAft>
          <a:spcPts val="0"/>
        </a:spcAft>
        <a:buClrTx/>
        <a:buSzTx/>
        <a:buFontTx/>
        <a:buNone/>
        <a:tabLst/>
        <a:defRPr sz="3200" b="1" kern="1200">
          <a:solidFill>
            <a:schemeClr val="tx2"/>
          </a:solidFill>
          <a:latin typeface="Arial" panose="020B0604020202020204" pitchFamily="34" charset="0"/>
          <a:ea typeface="+mj-ea"/>
          <a:cs typeface="Arial" panose="020B0604020202020204" pitchFamily="34" charset="0"/>
        </a:defRPr>
      </a:lvl1pPr>
    </p:titleStyle>
    <p:bodyStyle>
      <a:lvl1pPr marL="228600" indent="-228600" algn="l" defTabSz="685800" rtl="0" eaLnBrk="1" latinLnBrk="0" hangingPunct="1">
        <a:lnSpc>
          <a:spcPct val="110000"/>
        </a:lnSpc>
        <a:spcBef>
          <a:spcPts val="750"/>
        </a:spcBef>
        <a:buClr>
          <a:schemeClr val="tx2"/>
        </a:buClr>
        <a:buSzPct val="132000"/>
        <a:buFont typeface="Arial" panose="020B0604020202020204" pitchFamily="34" charset="0"/>
        <a:buChar char="•"/>
        <a:defRPr sz="2400" kern="1200">
          <a:solidFill>
            <a:schemeClr val="tx1">
              <a:lumMod val="50000"/>
            </a:schemeClr>
          </a:solidFill>
          <a:latin typeface="+mn-lt"/>
          <a:ea typeface="+mn-ea"/>
          <a:cs typeface="+mn-cs"/>
        </a:defRPr>
      </a:lvl1pPr>
      <a:lvl2pPr marL="6858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2000" kern="1200">
          <a:solidFill>
            <a:schemeClr val="tx1">
              <a:lumMod val="50000"/>
            </a:schemeClr>
          </a:solidFill>
          <a:latin typeface="+mn-lt"/>
          <a:ea typeface="+mn-ea"/>
          <a:cs typeface="+mn-cs"/>
        </a:defRPr>
      </a:lvl2pPr>
      <a:lvl3pPr marL="11430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1600" kern="1200">
          <a:solidFill>
            <a:schemeClr val="tx1">
              <a:lumMod val="50000"/>
            </a:schemeClr>
          </a:solidFill>
          <a:latin typeface="+mn-lt"/>
          <a:ea typeface="+mn-ea"/>
          <a:cs typeface="+mn-cs"/>
        </a:defRPr>
      </a:lvl3pPr>
      <a:lvl4pPr marL="16002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1400" kern="1200">
          <a:solidFill>
            <a:schemeClr val="tx1">
              <a:lumMod val="50000"/>
            </a:schemeClr>
          </a:solidFill>
          <a:latin typeface="+mn-lt"/>
          <a:ea typeface="+mn-ea"/>
          <a:cs typeface="+mn-cs"/>
        </a:defRPr>
      </a:lvl4pPr>
      <a:lvl5pPr marL="20574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1400" kern="1200">
          <a:solidFill>
            <a:schemeClr val="tx1">
              <a:lumMod val="5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88D28A-E737-5049-8A98-3AC3A6EA2CD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039820" y="87951"/>
            <a:ext cx="1066800" cy="1041020"/>
          </a:xfrm>
          <a:prstGeom prst="rect">
            <a:avLst/>
          </a:prstGeom>
          <a:noFill/>
        </p:spPr>
      </p:pic>
      <p:sp>
        <p:nvSpPr>
          <p:cNvPr id="9" name="Text Placeholder 8">
            <a:extLst>
              <a:ext uri="{FF2B5EF4-FFF2-40B4-BE49-F238E27FC236}">
                <a16:creationId xmlns:a16="http://schemas.microsoft.com/office/drawing/2014/main" id="{F6A76481-593D-3046-A8AD-2ECA2B36D495}"/>
              </a:ext>
            </a:extLst>
          </p:cNvPr>
          <p:cNvSpPr txBox="1">
            <a:spLocks/>
          </p:cNvSpPr>
          <p:nvPr userDrawn="1"/>
        </p:nvSpPr>
        <p:spPr>
          <a:xfrm>
            <a:off x="1123782" y="251460"/>
            <a:ext cx="10668000" cy="678180"/>
          </a:xfrm>
          <a:prstGeom prst="rect">
            <a:avLst/>
          </a:prstGeom>
        </p:spPr>
        <p:txBody>
          <a:bodyPr lIns="0" tIns="0" rIns="0" bIns="0" anchor="ctr" anchorCtr="0"/>
          <a:lstStyle>
            <a:lvl1pPr marL="0" indent="0" algn="l" defTabSz="685800" rtl="0" eaLnBrk="1" latinLnBrk="0" hangingPunct="1">
              <a:lnSpc>
                <a:spcPct val="90000"/>
              </a:lnSpc>
              <a:spcBef>
                <a:spcPts val="750"/>
              </a:spcBef>
              <a:buFont typeface="Arial" panose="020B0604020202020204" pitchFamily="34" charset="0"/>
              <a:buNone/>
              <a:defRPr sz="4400" b="1" kern="1200">
                <a:solidFill>
                  <a:srgbClr val="C8722E"/>
                </a:solidFill>
                <a:latin typeface="Arial" panose="020B0604020202020204" pitchFamily="34" charset="0"/>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800" b="1" kern="1200">
                <a:solidFill>
                  <a:schemeClr val="tx1"/>
                </a:solidFill>
                <a:latin typeface="Arial" panose="020B0604020202020204" pitchFamily="34" charset="0"/>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500" b="1" kern="1200">
                <a:solidFill>
                  <a:schemeClr val="tx1"/>
                </a:solidFill>
                <a:latin typeface="Arial" panose="020B0604020202020204" pitchFamily="34" charset="0"/>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350" b="1" kern="1200">
                <a:solidFill>
                  <a:schemeClr val="tx1"/>
                </a:solidFill>
                <a:latin typeface="Arial" panose="020B0604020202020204" pitchFamily="34" charset="0"/>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350" b="1"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4" name="Title Placeholder 3">
            <a:extLst>
              <a:ext uri="{FF2B5EF4-FFF2-40B4-BE49-F238E27FC236}">
                <a16:creationId xmlns:a16="http://schemas.microsoft.com/office/drawing/2014/main" id="{AD097354-79E7-6F4A-8E66-07F443FA6D51}"/>
              </a:ext>
            </a:extLst>
          </p:cNvPr>
          <p:cNvSpPr>
            <a:spLocks noGrp="1"/>
          </p:cNvSpPr>
          <p:nvPr>
            <p:ph type="title"/>
          </p:nvPr>
        </p:nvSpPr>
        <p:spPr>
          <a:xfrm>
            <a:off x="1057620" y="259656"/>
            <a:ext cx="9823740" cy="869315"/>
          </a:xfrm>
          <a:prstGeom prst="rect">
            <a:avLst/>
          </a:prstGeom>
        </p:spPr>
        <p:txBody>
          <a:bodyPr vert="horz" lIns="91440" tIns="45720" rIns="91440" bIns="45720" rtlCol="0" anchor="ctr">
            <a:normAutofit/>
          </a:body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insert slide title text</a:t>
            </a:r>
          </a:p>
        </p:txBody>
      </p:sp>
      <p:sp>
        <p:nvSpPr>
          <p:cNvPr id="5" name="Text Placeholder 4">
            <a:extLst>
              <a:ext uri="{FF2B5EF4-FFF2-40B4-BE49-F238E27FC236}">
                <a16:creationId xmlns:a16="http://schemas.microsoft.com/office/drawing/2014/main" id="{2FD12B03-BF3C-504F-81FE-D3E43E171EE5}"/>
              </a:ext>
            </a:extLst>
          </p:cNvPr>
          <p:cNvSpPr>
            <a:spLocks noGrp="1"/>
          </p:cNvSpPr>
          <p:nvPr>
            <p:ph type="body" idx="1"/>
          </p:nvPr>
        </p:nvSpPr>
        <p:spPr>
          <a:xfrm>
            <a:off x="1057620" y="1335025"/>
            <a:ext cx="10734162" cy="50810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8B5EA810-BEDD-F047-A4CF-CF7B6DACF92F}"/>
              </a:ext>
            </a:extLst>
          </p:cNvPr>
          <p:cNvSpPr>
            <a:spLocks noGrp="1"/>
          </p:cNvSpPr>
          <p:nvPr>
            <p:ph type="sldNum" sz="quarter" idx="4"/>
          </p:nvPr>
        </p:nvSpPr>
        <p:spPr>
          <a:xfrm>
            <a:off x="10185874" y="6454729"/>
            <a:ext cx="472440" cy="413699"/>
          </a:xfrm>
          <a:prstGeom prst="rect">
            <a:avLst/>
          </a:prstGeom>
        </p:spPr>
        <p:txBody>
          <a:bodyPr vert="horz" lIns="91440" tIns="45720" rIns="91440" bIns="45720" rtlCol="0" anchor="ctr" anchorCtr="1"/>
          <a:lstStyle>
            <a:lvl1pPr algn="r">
              <a:defRPr sz="1000">
                <a:solidFill>
                  <a:schemeClr val="tx1">
                    <a:tint val="75000"/>
                  </a:schemeClr>
                </a:solidFill>
                <a:latin typeface="Arial" panose="020B0604020202020204" pitchFamily="34" charset="0"/>
                <a:cs typeface="Arial" panose="020B0604020202020204" pitchFamily="34" charset="0"/>
              </a:defRPr>
            </a:lvl1pPr>
          </a:lstStyle>
          <a:p>
            <a:fld id="{1FAFA2F7-E11F-9040-9AA9-A9CA764119B7}" type="slidenum">
              <a:rPr lang="en-US" smtClean="0"/>
              <a:pPr/>
              <a:t>‹#›</a:t>
            </a:fld>
            <a:endParaRPr lang="en-US" dirty="0"/>
          </a:p>
        </p:txBody>
      </p:sp>
      <p:pic>
        <p:nvPicPr>
          <p:cNvPr id="3" name="Picture 2" descr="A blurry photo of an animal&#10;&#10;Description automatically generated">
            <a:extLst>
              <a:ext uri="{FF2B5EF4-FFF2-40B4-BE49-F238E27FC236}">
                <a16:creationId xmlns:a16="http://schemas.microsoft.com/office/drawing/2014/main" id="{588AE0D9-F44B-0942-8A94-DC8F1EBBCDAE}"/>
              </a:ext>
            </a:extLst>
          </p:cNvPr>
          <p:cNvPicPr>
            <a:picLocks noChangeAspect="1"/>
          </p:cNvPicPr>
          <p:nvPr userDrawn="1"/>
        </p:nvPicPr>
        <p:blipFill>
          <a:blip r:embed="rId10"/>
          <a:stretch>
            <a:fillRect/>
          </a:stretch>
        </p:blipFill>
        <p:spPr>
          <a:xfrm>
            <a:off x="0" y="0"/>
            <a:ext cx="770784" cy="6858000"/>
          </a:xfrm>
          <a:prstGeom prst="rect">
            <a:avLst/>
          </a:prstGeom>
        </p:spPr>
      </p:pic>
    </p:spTree>
    <p:extLst>
      <p:ext uri="{BB962C8B-B14F-4D97-AF65-F5344CB8AC3E}">
        <p14:creationId xmlns:p14="http://schemas.microsoft.com/office/powerpoint/2010/main" val="4151950714"/>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marR="0" indent="0" algn="l" defTabSz="685800" rtl="0" eaLnBrk="1" fontAlgn="auto" latinLnBrk="0" hangingPunct="1">
        <a:lnSpc>
          <a:spcPct val="90000"/>
        </a:lnSpc>
        <a:spcBef>
          <a:spcPct val="0"/>
        </a:spcBef>
        <a:spcAft>
          <a:spcPts val="0"/>
        </a:spcAft>
        <a:buClrTx/>
        <a:buSzTx/>
        <a:buFontTx/>
        <a:buNone/>
        <a:tabLst/>
        <a:defRPr sz="3200" b="1" kern="1200">
          <a:solidFill>
            <a:schemeClr val="tx2"/>
          </a:solidFill>
          <a:latin typeface="Arial" panose="020B0604020202020204" pitchFamily="34" charset="0"/>
          <a:ea typeface="+mj-ea"/>
          <a:cs typeface="Arial" panose="020B0604020202020204" pitchFamily="34" charset="0"/>
        </a:defRPr>
      </a:lvl1pPr>
    </p:titleStyle>
    <p:bodyStyle>
      <a:lvl1pPr marL="228600" indent="-228600" algn="l" defTabSz="685800" rtl="0" eaLnBrk="1" latinLnBrk="0" hangingPunct="1">
        <a:lnSpc>
          <a:spcPct val="110000"/>
        </a:lnSpc>
        <a:spcBef>
          <a:spcPts val="750"/>
        </a:spcBef>
        <a:buClr>
          <a:schemeClr val="tx2"/>
        </a:buClr>
        <a:buSzPct val="132000"/>
        <a:buFont typeface="Arial" panose="020B0604020202020204" pitchFamily="34" charset="0"/>
        <a:buChar char="•"/>
        <a:defRPr sz="2400" kern="1200">
          <a:solidFill>
            <a:schemeClr val="tx1">
              <a:lumMod val="50000"/>
            </a:schemeClr>
          </a:solidFill>
          <a:latin typeface="Arial" panose="020B0604020202020204" pitchFamily="34" charset="0"/>
          <a:ea typeface="+mn-ea"/>
          <a:cs typeface="Arial" panose="020B0604020202020204" pitchFamily="34" charset="0"/>
        </a:defRPr>
      </a:lvl1pPr>
      <a:lvl2pPr marL="6858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2000" kern="1200">
          <a:solidFill>
            <a:schemeClr val="tx1">
              <a:lumMod val="50000"/>
            </a:schemeClr>
          </a:solidFill>
          <a:latin typeface="Arial" panose="020B0604020202020204" pitchFamily="34" charset="0"/>
          <a:ea typeface="+mn-ea"/>
          <a:cs typeface="Arial" panose="020B0604020202020204" pitchFamily="34" charset="0"/>
        </a:defRPr>
      </a:lvl2pPr>
      <a:lvl3pPr marL="11430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1600" kern="1200">
          <a:solidFill>
            <a:schemeClr val="tx1">
              <a:lumMod val="50000"/>
            </a:schemeClr>
          </a:solidFill>
          <a:latin typeface="Arial" panose="020B0604020202020204" pitchFamily="34" charset="0"/>
          <a:ea typeface="+mn-ea"/>
          <a:cs typeface="Arial" panose="020B0604020202020204" pitchFamily="34" charset="0"/>
        </a:defRPr>
      </a:lvl3pPr>
      <a:lvl4pPr marL="16002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1400" kern="1200">
          <a:solidFill>
            <a:schemeClr val="tx1">
              <a:lumMod val="50000"/>
            </a:schemeClr>
          </a:solidFill>
          <a:latin typeface="Arial" panose="020B0604020202020204" pitchFamily="34" charset="0"/>
          <a:ea typeface="+mn-ea"/>
          <a:cs typeface="Arial" panose="020B0604020202020204" pitchFamily="34" charset="0"/>
        </a:defRPr>
      </a:lvl4pPr>
      <a:lvl5pPr marL="20574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1400" kern="1200">
          <a:solidFill>
            <a:schemeClr val="tx1">
              <a:lumMod val="50000"/>
            </a:schemeClr>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pic>
        <p:nvPicPr>
          <p:cNvPr id="5" name="Picture 4" descr="A blurry photo of an animal&#10;&#10;Description automatically generated">
            <a:extLst>
              <a:ext uri="{FF2B5EF4-FFF2-40B4-BE49-F238E27FC236}">
                <a16:creationId xmlns:a16="http://schemas.microsoft.com/office/drawing/2014/main" id="{07CE0DE0-FCC9-6D48-B921-EB202DB1BB03}"/>
              </a:ext>
            </a:extLst>
          </p:cNvPr>
          <p:cNvPicPr>
            <a:picLocks noChangeAspect="1"/>
          </p:cNvPicPr>
          <p:nvPr userDrawn="1"/>
        </p:nvPicPr>
        <p:blipFill>
          <a:blip r:embed="rId12"/>
          <a:stretch>
            <a:fillRect/>
          </a:stretch>
        </p:blipFill>
        <p:spPr>
          <a:xfrm>
            <a:off x="1" y="0"/>
            <a:ext cx="774204" cy="6888431"/>
          </a:xfrm>
          <a:prstGeom prst="rect">
            <a:avLst/>
          </a:prstGeom>
        </p:spPr>
      </p:pic>
      <p:pic>
        <p:nvPicPr>
          <p:cNvPr id="7" name="Picture 6" descr="A picture containing clothing&#10;&#10;Description automatically generated">
            <a:extLst>
              <a:ext uri="{FF2B5EF4-FFF2-40B4-BE49-F238E27FC236}">
                <a16:creationId xmlns:a16="http://schemas.microsoft.com/office/drawing/2014/main" id="{550966E0-88B3-FD49-B0F3-135C5DCDCA61}"/>
              </a:ext>
            </a:extLst>
          </p:cNvPr>
          <p:cNvPicPr>
            <a:picLocks noChangeAspect="1"/>
          </p:cNvPicPr>
          <p:nvPr userDrawn="1"/>
        </p:nvPicPr>
        <p:blipFill rotWithShape="1">
          <a:blip r:embed="rId13"/>
          <a:srcRect t="15182" b="8424"/>
          <a:stretch/>
        </p:blipFill>
        <p:spPr>
          <a:xfrm>
            <a:off x="5334000" y="-1"/>
            <a:ext cx="6858000" cy="6858001"/>
          </a:xfrm>
          <a:prstGeom prst="rect">
            <a:avLst/>
          </a:prstGeom>
        </p:spPr>
      </p:pic>
      <p:sp>
        <p:nvSpPr>
          <p:cNvPr id="8" name="Rectangle 7">
            <a:extLst>
              <a:ext uri="{FF2B5EF4-FFF2-40B4-BE49-F238E27FC236}">
                <a16:creationId xmlns:a16="http://schemas.microsoft.com/office/drawing/2014/main" id="{2729221F-20F2-144C-A638-0A6C756C26C9}"/>
              </a:ext>
            </a:extLst>
          </p:cNvPr>
          <p:cNvSpPr/>
          <p:nvPr userDrawn="1"/>
        </p:nvSpPr>
        <p:spPr>
          <a:xfrm>
            <a:off x="762000" y="0"/>
            <a:ext cx="457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4"/>
          <a:stretch>
            <a:fillRect/>
          </a:stretch>
        </p:blipFill>
        <p:spPr>
          <a:xfrm>
            <a:off x="1143000" y="198120"/>
            <a:ext cx="1066800" cy="1041020"/>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990865" y="6356615"/>
            <a:ext cx="4114271"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Tree>
    <p:extLst>
      <p:ext uri="{BB962C8B-B14F-4D97-AF65-F5344CB8AC3E}">
        <p14:creationId xmlns:p14="http://schemas.microsoft.com/office/powerpoint/2010/main" val="2590043423"/>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6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3" indent="-228591" algn="l" defTabSz="91436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1" algn="l" defTabSz="91436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8"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pic>
        <p:nvPicPr>
          <p:cNvPr id="5" name="Picture 4" descr="A blurry photo of an animal&#10;&#10;Description automatically generated">
            <a:extLst>
              <a:ext uri="{FF2B5EF4-FFF2-40B4-BE49-F238E27FC236}">
                <a16:creationId xmlns:a16="http://schemas.microsoft.com/office/drawing/2014/main" id="{07CE0DE0-FCC9-6D48-B921-EB202DB1BB03}"/>
              </a:ext>
            </a:extLst>
          </p:cNvPr>
          <p:cNvPicPr>
            <a:picLocks noChangeAspect="1"/>
          </p:cNvPicPr>
          <p:nvPr userDrawn="1"/>
        </p:nvPicPr>
        <p:blipFill>
          <a:blip r:embed="rId12"/>
          <a:stretch>
            <a:fillRect/>
          </a:stretch>
        </p:blipFill>
        <p:spPr>
          <a:xfrm>
            <a:off x="1" y="0"/>
            <a:ext cx="774204" cy="6888431"/>
          </a:xfrm>
          <a:prstGeom prst="rect">
            <a:avLst/>
          </a:prstGeom>
        </p:spPr>
      </p:pic>
      <p:pic>
        <p:nvPicPr>
          <p:cNvPr id="7" name="Picture 6" descr="A picture containing clothing&#10;&#10;Description automatically generated">
            <a:extLst>
              <a:ext uri="{FF2B5EF4-FFF2-40B4-BE49-F238E27FC236}">
                <a16:creationId xmlns:a16="http://schemas.microsoft.com/office/drawing/2014/main" id="{550966E0-88B3-FD49-B0F3-135C5DCDCA61}"/>
              </a:ext>
            </a:extLst>
          </p:cNvPr>
          <p:cNvPicPr>
            <a:picLocks noChangeAspect="1"/>
          </p:cNvPicPr>
          <p:nvPr userDrawn="1"/>
        </p:nvPicPr>
        <p:blipFill rotWithShape="1">
          <a:blip r:embed="rId13"/>
          <a:srcRect t="15182" b="8424"/>
          <a:stretch/>
        </p:blipFill>
        <p:spPr>
          <a:xfrm>
            <a:off x="5334000" y="-1"/>
            <a:ext cx="6858000" cy="6858001"/>
          </a:xfrm>
          <a:prstGeom prst="rect">
            <a:avLst/>
          </a:prstGeom>
        </p:spPr>
      </p:pic>
      <p:sp>
        <p:nvSpPr>
          <p:cNvPr id="8" name="Rectangle 7">
            <a:extLst>
              <a:ext uri="{FF2B5EF4-FFF2-40B4-BE49-F238E27FC236}">
                <a16:creationId xmlns:a16="http://schemas.microsoft.com/office/drawing/2014/main" id="{2729221F-20F2-144C-A638-0A6C756C26C9}"/>
              </a:ext>
            </a:extLst>
          </p:cNvPr>
          <p:cNvSpPr/>
          <p:nvPr userDrawn="1"/>
        </p:nvSpPr>
        <p:spPr>
          <a:xfrm>
            <a:off x="762000" y="0"/>
            <a:ext cx="457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4"/>
          <a:stretch>
            <a:fillRect/>
          </a:stretch>
        </p:blipFill>
        <p:spPr>
          <a:xfrm>
            <a:off x="1143000" y="198120"/>
            <a:ext cx="1066800" cy="1041020"/>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990865" y="6356615"/>
            <a:ext cx="4114271"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pPr defTabSz="914363"/>
            <a:endParaRPr lang="en-US" dirty="0">
              <a:solidFill>
                <a:srgbClr val="616265">
                  <a:tint val="75000"/>
                </a:srgbClr>
              </a:solidFill>
            </a:endParaRPr>
          </a:p>
        </p:txBody>
      </p:sp>
    </p:spTree>
    <p:extLst>
      <p:ext uri="{BB962C8B-B14F-4D97-AF65-F5344CB8AC3E}">
        <p14:creationId xmlns:p14="http://schemas.microsoft.com/office/powerpoint/2010/main" val="2910864211"/>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6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3" indent="-228591" algn="l" defTabSz="91436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1" algn="l" defTabSz="91436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8"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jpeg"/><Relationship Id="rId1" Type="http://schemas.openxmlformats.org/officeDocument/2006/relationships/slideLayout" Target="../slideLayouts/slideLayout17.xml"/><Relationship Id="rId6" Type="http://schemas.openxmlformats.org/officeDocument/2006/relationships/image" Target="../media/image15.jpeg"/><Relationship Id="rId11" Type="http://schemas.openxmlformats.org/officeDocument/2006/relationships/image" Target="../media/image20.pn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jpe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25.emf"/><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oleObject" Target="../embeddings/oleObject2.bin"/><Relationship Id="rId5" Type="http://schemas.openxmlformats.org/officeDocument/2006/relationships/image" Target="../media/image24.e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0.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jpeg"/><Relationship Id="rId10" Type="http://schemas.openxmlformats.org/officeDocument/2006/relationships/image" Target="../media/image33.png"/><Relationship Id="rId4" Type="http://schemas.openxmlformats.org/officeDocument/2006/relationships/image" Target="../media/image21.png"/><Relationship Id="rId9"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gif"/><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38.gif"/><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1.png"/><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hyperlink" Target="https://github.com/pnnl/neuromancer" TargetMode="Externa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D0D9-1CAC-4FBD-8120-CBD5A07EB995}"/>
              </a:ext>
            </a:extLst>
          </p:cNvPr>
          <p:cNvSpPr>
            <a:spLocks noGrp="1"/>
          </p:cNvSpPr>
          <p:nvPr>
            <p:ph type="ctrTitle"/>
          </p:nvPr>
        </p:nvSpPr>
        <p:spPr>
          <a:xfrm>
            <a:off x="824104" y="1679632"/>
            <a:ext cx="4313583" cy="1132834"/>
          </a:xfrm>
        </p:spPr>
        <p:txBody>
          <a:bodyPr/>
          <a:lstStyle/>
          <a:p>
            <a:r>
              <a:rPr lang="en-US" sz="2800" dirty="0"/>
              <a:t>Open-source software as a hammer for breaking barriers to adoption</a:t>
            </a:r>
            <a:endParaRPr lang="en-US" sz="2400" dirty="0"/>
          </a:p>
        </p:txBody>
      </p:sp>
      <p:sp>
        <p:nvSpPr>
          <p:cNvPr id="6" name="Date Placeholder 5">
            <a:extLst>
              <a:ext uri="{FF2B5EF4-FFF2-40B4-BE49-F238E27FC236}">
                <a16:creationId xmlns:a16="http://schemas.microsoft.com/office/drawing/2014/main" id="{B8696A4F-5314-46CD-B205-CC2D44570D66}"/>
              </a:ext>
            </a:extLst>
          </p:cNvPr>
          <p:cNvSpPr>
            <a:spLocks noGrp="1"/>
          </p:cNvSpPr>
          <p:nvPr>
            <p:ph type="dt" sz="half" idx="2"/>
          </p:nvPr>
        </p:nvSpPr>
        <p:spPr>
          <a:xfrm>
            <a:off x="2328971" y="3814651"/>
            <a:ext cx="2742407" cy="365125"/>
          </a:xfrm>
        </p:spPr>
        <p:txBody>
          <a:bodyPr/>
          <a:lstStyle/>
          <a:p>
            <a:pPr defTabSz="914363"/>
            <a:fld id="{4E130ED9-0C27-4EF1-9F86-D29E4EA507BE}" type="datetime4">
              <a:rPr lang="en-US" smtClean="0">
                <a:solidFill>
                  <a:srgbClr val="616265">
                    <a:tint val="75000"/>
                  </a:srgbClr>
                </a:solidFill>
                <a:latin typeface="Arial"/>
              </a:rPr>
              <a:pPr defTabSz="914363"/>
              <a:t>September 29, 2023</a:t>
            </a:fld>
            <a:endParaRPr lang="en-US" dirty="0">
              <a:solidFill>
                <a:srgbClr val="616265">
                  <a:tint val="75000"/>
                </a:srgbClr>
              </a:solidFill>
              <a:latin typeface="Arial"/>
            </a:endParaRPr>
          </a:p>
        </p:txBody>
      </p:sp>
      <p:sp>
        <p:nvSpPr>
          <p:cNvPr id="9" name="TextBox 8">
            <a:extLst>
              <a:ext uri="{FF2B5EF4-FFF2-40B4-BE49-F238E27FC236}">
                <a16:creationId xmlns:a16="http://schemas.microsoft.com/office/drawing/2014/main" id="{4EEB77A5-9700-44F3-8BDA-933A0A9BA3FE}"/>
              </a:ext>
            </a:extLst>
          </p:cNvPr>
          <p:cNvSpPr txBox="1"/>
          <p:nvPr/>
        </p:nvSpPr>
        <p:spPr>
          <a:xfrm>
            <a:off x="924339" y="4179776"/>
            <a:ext cx="4313583" cy="984885"/>
          </a:xfrm>
          <a:prstGeom prst="rect">
            <a:avLst/>
          </a:prstGeom>
          <a:noFill/>
        </p:spPr>
        <p:txBody>
          <a:bodyPr wrap="square">
            <a:spAutoFit/>
          </a:bodyPr>
          <a:lstStyle/>
          <a:p>
            <a:pPr fontAlgn="t">
              <a:spcBef>
                <a:spcPts val="125"/>
              </a:spcBef>
            </a:pPr>
            <a:r>
              <a:rPr lang="en-US" sz="1600" b="1" dirty="0">
                <a:solidFill>
                  <a:schemeClr val="tx1"/>
                </a:solidFill>
                <a:latin typeface="Arial"/>
                <a:cs typeface="Arial"/>
              </a:rPr>
              <a:t>Ján Drgoňa </a:t>
            </a:r>
            <a:br>
              <a:rPr lang="en-US" sz="1400" b="0" dirty="0">
                <a:solidFill>
                  <a:schemeClr val="tx1"/>
                </a:solidFill>
                <a:latin typeface="Arial"/>
                <a:cs typeface="Arial"/>
              </a:rPr>
            </a:br>
            <a:br>
              <a:rPr lang="en-US" sz="1400" b="0" dirty="0">
                <a:solidFill>
                  <a:schemeClr val="tx1"/>
                </a:solidFill>
                <a:latin typeface="Arial"/>
                <a:cs typeface="Arial"/>
              </a:rPr>
            </a:br>
            <a:r>
              <a:rPr lang="en-US" sz="1400" b="0" dirty="0">
                <a:solidFill>
                  <a:schemeClr val="tx1"/>
                </a:solidFill>
                <a:latin typeface="Arial"/>
                <a:cs typeface="Arial"/>
              </a:rPr>
              <a:t>Core developers: Aaron Tuor, James Koch, Madelyn Shapiro</a:t>
            </a:r>
            <a:r>
              <a:rPr lang="en-US" sz="1400" dirty="0"/>
              <a:t>, Wenceslao Shaw Cortez, </a:t>
            </a:r>
            <a:r>
              <a:rPr lang="en-US" sz="1400" b="0" dirty="0">
                <a:solidFill>
                  <a:schemeClr val="tx1"/>
                </a:solidFill>
                <a:latin typeface="Arial"/>
                <a:cs typeface="Arial"/>
              </a:rPr>
              <a:t>Draguna Vrabie</a:t>
            </a:r>
            <a:endParaRPr lang="en-US" sz="1400" dirty="0">
              <a:solidFill>
                <a:schemeClr val="bg1">
                  <a:lumMod val="50000"/>
                </a:schemeClr>
              </a:solidFill>
            </a:endParaRPr>
          </a:p>
        </p:txBody>
      </p:sp>
      <p:sp>
        <p:nvSpPr>
          <p:cNvPr id="13" name="TextBox 12">
            <a:extLst>
              <a:ext uri="{FF2B5EF4-FFF2-40B4-BE49-F238E27FC236}">
                <a16:creationId xmlns:a16="http://schemas.microsoft.com/office/drawing/2014/main" id="{287B4DED-D644-4A84-BE35-448A62CEC19C}"/>
              </a:ext>
            </a:extLst>
          </p:cNvPr>
          <p:cNvSpPr txBox="1"/>
          <p:nvPr/>
        </p:nvSpPr>
        <p:spPr>
          <a:xfrm>
            <a:off x="993531" y="3073919"/>
            <a:ext cx="4138990" cy="584775"/>
          </a:xfrm>
          <a:prstGeom prst="rect">
            <a:avLst/>
          </a:prstGeom>
          <a:noFill/>
        </p:spPr>
        <p:txBody>
          <a:bodyPr wrap="square">
            <a:spAutoFit/>
          </a:bodyPr>
          <a:lstStyle/>
          <a:p>
            <a:pPr fontAlgn="base"/>
            <a:r>
              <a:rPr lang="en-US" sz="1600" dirty="0">
                <a:latin typeface="-apple-system"/>
              </a:rPr>
              <a:t>Intelligent Building Operations Workshop</a:t>
            </a:r>
          </a:p>
          <a:p>
            <a:pPr fontAlgn="base"/>
            <a:r>
              <a:rPr lang="en-US" sz="1600" dirty="0">
                <a:latin typeface="-apple-system"/>
              </a:rPr>
              <a:t>UC Boulder, Colorado</a:t>
            </a:r>
          </a:p>
        </p:txBody>
      </p:sp>
    </p:spTree>
    <p:extLst>
      <p:ext uri="{BB962C8B-B14F-4D97-AF65-F5344CB8AC3E}">
        <p14:creationId xmlns:p14="http://schemas.microsoft.com/office/powerpoint/2010/main" val="115215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6B7AA1-E930-4AE3-9D5E-995FE9FB7DCA}"/>
              </a:ext>
            </a:extLst>
          </p:cNvPr>
          <p:cNvSpPr>
            <a:spLocks noGrp="1"/>
          </p:cNvSpPr>
          <p:nvPr>
            <p:ph type="sldNum" sz="quarter" idx="12"/>
          </p:nvPr>
        </p:nvSpPr>
        <p:spPr/>
        <p:txBody>
          <a:bodyPr/>
          <a:lstStyle/>
          <a:p>
            <a:fld id="{FE7A4BB3-E848-5A44-82DF-322201952CD8}" type="slidenum">
              <a:rPr lang="en-US" smtClean="0"/>
              <a:pPr/>
              <a:t>2</a:t>
            </a:fld>
            <a:endParaRPr lang="en-US"/>
          </a:p>
        </p:txBody>
      </p:sp>
      <p:sp>
        <p:nvSpPr>
          <p:cNvPr id="3" name="Title 2">
            <a:extLst>
              <a:ext uri="{FF2B5EF4-FFF2-40B4-BE49-F238E27FC236}">
                <a16:creationId xmlns:a16="http://schemas.microsoft.com/office/drawing/2014/main" id="{75F9DC93-359D-4C14-A7AC-3162E4193C24}"/>
              </a:ext>
            </a:extLst>
          </p:cNvPr>
          <p:cNvSpPr>
            <a:spLocks noGrp="1"/>
          </p:cNvSpPr>
          <p:nvPr>
            <p:ph type="title"/>
          </p:nvPr>
        </p:nvSpPr>
        <p:spPr>
          <a:xfrm>
            <a:off x="2667000" y="225778"/>
            <a:ext cx="3017227" cy="841022"/>
          </a:xfrm>
        </p:spPr>
        <p:txBody>
          <a:bodyPr/>
          <a:lstStyle/>
          <a:p>
            <a:r>
              <a:rPr lang="en-US" dirty="0"/>
              <a:t>Our PNNL Team</a:t>
            </a:r>
          </a:p>
        </p:txBody>
      </p:sp>
      <p:sp>
        <p:nvSpPr>
          <p:cNvPr id="14" name="Content Placeholder 2">
            <a:extLst>
              <a:ext uri="{FF2B5EF4-FFF2-40B4-BE49-F238E27FC236}">
                <a16:creationId xmlns:a16="http://schemas.microsoft.com/office/drawing/2014/main" id="{44E5A99A-B43D-4DDD-8B85-FD43FF32D865}"/>
              </a:ext>
            </a:extLst>
          </p:cNvPr>
          <p:cNvSpPr txBox="1">
            <a:spLocks/>
          </p:cNvSpPr>
          <p:nvPr/>
        </p:nvSpPr>
        <p:spPr>
          <a:xfrm>
            <a:off x="2460771" y="3147412"/>
            <a:ext cx="1943250" cy="293563"/>
          </a:xfrm>
          <a:prstGeom prst="rect">
            <a:avLst/>
          </a:prstGeom>
        </p:spPr>
        <p:txBody>
          <a:bodyPr vert="horz" lIns="76200" tIns="38100" rIns="76200" bIns="381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67" dirty="0"/>
              <a:t>James Koch</a:t>
            </a:r>
          </a:p>
        </p:txBody>
      </p:sp>
      <p:pic>
        <p:nvPicPr>
          <p:cNvPr id="16" name="Picture 6">
            <a:extLst>
              <a:ext uri="{FF2B5EF4-FFF2-40B4-BE49-F238E27FC236}">
                <a16:creationId xmlns:a16="http://schemas.microsoft.com/office/drawing/2014/main" id="{4573188B-5AB3-4C13-9C36-259BDC8075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01" t="5336" r="12127" b="13338"/>
          <a:stretch/>
        </p:blipFill>
        <p:spPr bwMode="auto">
          <a:xfrm>
            <a:off x="2786539" y="1604777"/>
            <a:ext cx="1391463" cy="1529781"/>
          </a:xfrm>
          <a:prstGeom prst="rect">
            <a:avLst/>
          </a:prstGeom>
          <a:noFill/>
          <a:extLst>
            <a:ext uri="{909E8E84-426E-40DD-AFC4-6F175D3DCCD1}">
              <a14:hiddenFill xmlns:a14="http://schemas.microsoft.com/office/drawing/2010/main">
                <a:solidFill>
                  <a:srgbClr val="FFFFFF"/>
                </a:solidFill>
              </a14:hiddenFill>
            </a:ext>
          </a:extLst>
        </p:spPr>
      </p:pic>
      <p:sp>
        <p:nvSpPr>
          <p:cNvPr id="22" name="Content Placeholder 2">
            <a:extLst>
              <a:ext uri="{FF2B5EF4-FFF2-40B4-BE49-F238E27FC236}">
                <a16:creationId xmlns:a16="http://schemas.microsoft.com/office/drawing/2014/main" id="{20689DF9-F898-486B-90AD-9A79F250C09F}"/>
              </a:ext>
            </a:extLst>
          </p:cNvPr>
          <p:cNvSpPr txBox="1">
            <a:spLocks/>
          </p:cNvSpPr>
          <p:nvPr/>
        </p:nvSpPr>
        <p:spPr>
          <a:xfrm>
            <a:off x="4286676" y="5040658"/>
            <a:ext cx="1526708" cy="286576"/>
          </a:xfrm>
          <a:prstGeom prst="rect">
            <a:avLst/>
          </a:prstGeom>
        </p:spPr>
        <p:txBody>
          <a:bodyPr vert="horz" lIns="76200" tIns="38100" rIns="76200" bIns="381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67" dirty="0"/>
              <a:t>Draguna Vrabie</a:t>
            </a:r>
          </a:p>
        </p:txBody>
      </p:sp>
      <p:pic>
        <p:nvPicPr>
          <p:cNvPr id="23" name="Picture 4" descr="Cyber Threat Screening Using a Queuing-Based Game ...">
            <a:extLst>
              <a:ext uri="{FF2B5EF4-FFF2-40B4-BE49-F238E27FC236}">
                <a16:creationId xmlns:a16="http://schemas.microsoft.com/office/drawing/2014/main" id="{EB21AE9F-F0E4-490C-B40C-087568E05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677" y="3495792"/>
            <a:ext cx="1526708" cy="1526708"/>
          </a:xfrm>
          <a:prstGeom prst="rect">
            <a:avLst/>
          </a:prstGeom>
          <a:noFill/>
          <a:extLst>
            <a:ext uri="{909E8E84-426E-40DD-AFC4-6F175D3DCCD1}">
              <a14:hiddenFill xmlns:a14="http://schemas.microsoft.com/office/drawing/2010/main">
                <a:solidFill>
                  <a:srgbClr val="FFFFFF"/>
                </a:solidFill>
              </a14:hiddenFill>
            </a:ext>
          </a:extLst>
        </p:spPr>
      </p:pic>
      <p:sp>
        <p:nvSpPr>
          <p:cNvPr id="24" name="Content Placeholder 2">
            <a:extLst>
              <a:ext uri="{FF2B5EF4-FFF2-40B4-BE49-F238E27FC236}">
                <a16:creationId xmlns:a16="http://schemas.microsoft.com/office/drawing/2014/main" id="{10263A30-55FB-4654-AF4E-3D6A21EEC56C}"/>
              </a:ext>
            </a:extLst>
          </p:cNvPr>
          <p:cNvSpPr txBox="1">
            <a:spLocks/>
          </p:cNvSpPr>
          <p:nvPr/>
        </p:nvSpPr>
        <p:spPr>
          <a:xfrm>
            <a:off x="1116873" y="3180383"/>
            <a:ext cx="1485687" cy="286576"/>
          </a:xfrm>
          <a:prstGeom prst="rect">
            <a:avLst/>
          </a:prstGeom>
        </p:spPr>
        <p:txBody>
          <a:bodyPr vert="horz" lIns="76200" tIns="38100" rIns="76200" bIns="381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67" dirty="0"/>
              <a:t>Aaron Tuor</a:t>
            </a:r>
          </a:p>
        </p:txBody>
      </p:sp>
      <p:pic>
        <p:nvPicPr>
          <p:cNvPr id="25" name="Picture 6" descr="Profile photo of Aaron Tuor">
            <a:extLst>
              <a:ext uri="{FF2B5EF4-FFF2-40B4-BE49-F238E27FC236}">
                <a16:creationId xmlns:a16="http://schemas.microsoft.com/office/drawing/2014/main" id="{800FC95C-56B7-408F-9710-13766FD6B4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50" t="12303" b="1"/>
          <a:stretch/>
        </p:blipFill>
        <p:spPr bwMode="auto">
          <a:xfrm>
            <a:off x="1057494" y="1626743"/>
            <a:ext cx="1538913" cy="152066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enceslao Shaw Cortez">
            <a:extLst>
              <a:ext uri="{FF2B5EF4-FFF2-40B4-BE49-F238E27FC236}">
                <a16:creationId xmlns:a16="http://schemas.microsoft.com/office/drawing/2014/main" id="{897C2B38-EE97-48F8-91D5-44E49CB2219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65" r="8211"/>
          <a:stretch/>
        </p:blipFill>
        <p:spPr bwMode="auto">
          <a:xfrm>
            <a:off x="1182398" y="3516484"/>
            <a:ext cx="1345666" cy="149149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485A80E5-641D-4348-9333-5C7FE2CF95DD}"/>
              </a:ext>
            </a:extLst>
          </p:cNvPr>
          <p:cNvSpPr txBox="1"/>
          <p:nvPr/>
        </p:nvSpPr>
        <p:spPr>
          <a:xfrm>
            <a:off x="949330" y="5055901"/>
            <a:ext cx="1998518" cy="271934"/>
          </a:xfrm>
          <a:prstGeom prst="rect">
            <a:avLst/>
          </a:prstGeom>
          <a:noFill/>
        </p:spPr>
        <p:txBody>
          <a:bodyPr wrap="square">
            <a:spAutoFit/>
          </a:bodyPr>
          <a:lstStyle/>
          <a:p>
            <a:r>
              <a:rPr lang="en-US" sz="1167" dirty="0"/>
              <a:t>Wenceslao Shaw Cortez</a:t>
            </a:r>
          </a:p>
        </p:txBody>
      </p:sp>
      <p:pic>
        <p:nvPicPr>
          <p:cNvPr id="1026" name="Picture 2" descr="Madelyn Shapiro">
            <a:extLst>
              <a:ext uri="{FF2B5EF4-FFF2-40B4-BE49-F238E27FC236}">
                <a16:creationId xmlns:a16="http://schemas.microsoft.com/office/drawing/2014/main" id="{484858DD-E3A5-EB62-910F-94B59EA7E2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3304" y="1613888"/>
            <a:ext cx="1517489" cy="151748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3C5E7B0C-6F1A-34D9-A88A-775FF270988E}"/>
              </a:ext>
            </a:extLst>
          </p:cNvPr>
          <p:cNvSpPr txBox="1">
            <a:spLocks/>
          </p:cNvSpPr>
          <p:nvPr/>
        </p:nvSpPr>
        <p:spPr>
          <a:xfrm>
            <a:off x="4114031" y="3166803"/>
            <a:ext cx="1943250" cy="293563"/>
          </a:xfrm>
          <a:prstGeom prst="rect">
            <a:avLst/>
          </a:prstGeom>
        </p:spPr>
        <p:txBody>
          <a:bodyPr vert="horz" lIns="76200" tIns="38100" rIns="76200" bIns="381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67" dirty="0"/>
              <a:t>Madelyn Shapiro</a:t>
            </a:r>
          </a:p>
        </p:txBody>
      </p:sp>
      <p:sp>
        <p:nvSpPr>
          <p:cNvPr id="5" name="Title 2">
            <a:extLst>
              <a:ext uri="{FF2B5EF4-FFF2-40B4-BE49-F238E27FC236}">
                <a16:creationId xmlns:a16="http://schemas.microsoft.com/office/drawing/2014/main" id="{9C9C88EF-5808-0B4B-4763-B5BF463B6603}"/>
              </a:ext>
            </a:extLst>
          </p:cNvPr>
          <p:cNvSpPr txBox="1">
            <a:spLocks/>
          </p:cNvSpPr>
          <p:nvPr/>
        </p:nvSpPr>
        <p:spPr>
          <a:xfrm>
            <a:off x="6550269" y="214055"/>
            <a:ext cx="5205046" cy="841022"/>
          </a:xfrm>
          <a:prstGeom prst="rect">
            <a:avLst/>
          </a:prstGeom>
        </p:spPr>
        <p:txBody>
          <a:bodyPr lIns="0" anchor="b"/>
          <a:lstStyle>
            <a:lvl1pPr algn="l" defTabSz="914363" rtl="0" eaLnBrk="1" latinLnBrk="0" hangingPunct="1">
              <a:lnSpc>
                <a:spcPct val="90000"/>
              </a:lnSpc>
              <a:spcBef>
                <a:spcPct val="0"/>
              </a:spcBef>
              <a:buNone/>
              <a:defRPr lang="en-US" sz="2667" b="1" kern="1200" dirty="0">
                <a:solidFill>
                  <a:srgbClr val="249EBB"/>
                </a:solidFill>
                <a:latin typeface="Arial" panose="020B0604020202020204" pitchFamily="34" charset="0"/>
                <a:ea typeface="+mn-ea"/>
                <a:cs typeface="Arial" panose="020B0604020202020204" pitchFamily="34" charset="0"/>
              </a:defRPr>
            </a:lvl1pPr>
          </a:lstStyle>
          <a:p>
            <a:r>
              <a:rPr lang="en-US" dirty="0"/>
              <a:t>My Career Path before PNNL</a:t>
            </a:r>
          </a:p>
        </p:txBody>
      </p:sp>
      <p:pic>
        <p:nvPicPr>
          <p:cNvPr id="6" name="Picture 5">
            <a:extLst>
              <a:ext uri="{FF2B5EF4-FFF2-40B4-BE49-F238E27FC236}">
                <a16:creationId xmlns:a16="http://schemas.microsoft.com/office/drawing/2014/main" id="{9FC0B7CB-47C4-3AC7-EAB8-FEFD588494B9}"/>
              </a:ext>
            </a:extLst>
          </p:cNvPr>
          <p:cNvPicPr>
            <a:picLocks noChangeAspect="1"/>
          </p:cNvPicPr>
          <p:nvPr/>
        </p:nvPicPr>
        <p:blipFill>
          <a:blip r:embed="rId7"/>
          <a:stretch>
            <a:fillRect/>
          </a:stretch>
        </p:blipFill>
        <p:spPr>
          <a:xfrm>
            <a:off x="6251274" y="4387729"/>
            <a:ext cx="5607126" cy="2418303"/>
          </a:xfrm>
          <a:prstGeom prst="rect">
            <a:avLst/>
          </a:prstGeom>
        </p:spPr>
      </p:pic>
      <p:pic>
        <p:nvPicPr>
          <p:cNvPr id="8" name="Picture 12" descr="Slovak University of Technology in Bratislava - EIT RawMaterials">
            <a:extLst>
              <a:ext uri="{FF2B5EF4-FFF2-40B4-BE49-F238E27FC236}">
                <a16:creationId xmlns:a16="http://schemas.microsoft.com/office/drawing/2014/main" id="{A78B5FBA-DCA2-4E6E-CD1B-2BCAD62732C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070" r="11698" b="12232"/>
          <a:stretch/>
        </p:blipFill>
        <p:spPr bwMode="auto">
          <a:xfrm>
            <a:off x="6653515" y="1208611"/>
            <a:ext cx="1948580" cy="9563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KU Leuven | Universitas 21">
            <a:extLst>
              <a:ext uri="{FF2B5EF4-FFF2-40B4-BE49-F238E27FC236}">
                <a16:creationId xmlns:a16="http://schemas.microsoft.com/office/drawing/2014/main" id="{A89287D2-04DF-2738-18B1-AAC8E3E04D5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2473" b="32147"/>
          <a:stretch/>
        </p:blipFill>
        <p:spPr bwMode="auto">
          <a:xfrm>
            <a:off x="8800167" y="1306640"/>
            <a:ext cx="2148910" cy="7602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EDC5BFA-D1A3-88FF-92B0-52F88701F03B}"/>
              </a:ext>
            </a:extLst>
          </p:cNvPr>
          <p:cNvPicPr>
            <a:picLocks noChangeAspect="1"/>
          </p:cNvPicPr>
          <p:nvPr/>
        </p:nvPicPr>
        <p:blipFill>
          <a:blip r:embed="rId10"/>
          <a:stretch>
            <a:fillRect/>
          </a:stretch>
        </p:blipFill>
        <p:spPr>
          <a:xfrm>
            <a:off x="6251274" y="2358470"/>
            <a:ext cx="5097786" cy="2016444"/>
          </a:xfrm>
          <a:prstGeom prst="rect">
            <a:avLst/>
          </a:prstGeom>
        </p:spPr>
      </p:pic>
      <p:pic>
        <p:nvPicPr>
          <p:cNvPr id="17" name="Picture 2" descr="Advanced Scientific Computing Re... | U.S. DOE Office of Science (SC)">
            <a:extLst>
              <a:ext uri="{FF2B5EF4-FFF2-40B4-BE49-F238E27FC236}">
                <a16:creationId xmlns:a16="http://schemas.microsoft.com/office/drawing/2014/main" id="{72A1A044-CF39-4F4B-ACD4-2328D9CCD65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30317"/>
          <a:stretch/>
        </p:blipFill>
        <p:spPr bwMode="auto">
          <a:xfrm>
            <a:off x="960447" y="6108186"/>
            <a:ext cx="2379250" cy="5747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Pacific Northwest National Laboratory - Wikipedia">
            <a:extLst>
              <a:ext uri="{FF2B5EF4-FFF2-40B4-BE49-F238E27FC236}">
                <a16:creationId xmlns:a16="http://schemas.microsoft.com/office/drawing/2014/main" id="{2C6EB000-D957-ADB7-8D67-734DA2E1EE3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98144" y="5715404"/>
            <a:ext cx="2315240" cy="991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a:extLst>
              <a:ext uri="{FF2B5EF4-FFF2-40B4-BE49-F238E27FC236}">
                <a16:creationId xmlns:a16="http://schemas.microsoft.com/office/drawing/2014/main" id="{0534972E-3FAF-CC26-3516-2C4844C5FD3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824" t="4952" r="9759" b="20179"/>
          <a:stretch/>
        </p:blipFill>
        <p:spPr bwMode="auto">
          <a:xfrm>
            <a:off x="2824448" y="3515521"/>
            <a:ext cx="1283863" cy="1514396"/>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3D2038A2-941F-3AFF-1F09-43214479A0FB}"/>
              </a:ext>
            </a:extLst>
          </p:cNvPr>
          <p:cNvSpPr txBox="1"/>
          <p:nvPr/>
        </p:nvSpPr>
        <p:spPr>
          <a:xfrm>
            <a:off x="2721378" y="5037770"/>
            <a:ext cx="1521784" cy="276999"/>
          </a:xfrm>
          <a:prstGeom prst="rect">
            <a:avLst/>
          </a:prstGeom>
          <a:noFill/>
        </p:spPr>
        <p:txBody>
          <a:bodyPr wrap="square" lIns="91440" tIns="45720" rIns="91440" bIns="45720" rtlCol="0" anchor="t">
            <a:spAutoFit/>
          </a:bodyPr>
          <a:lstStyle/>
          <a:p>
            <a:pPr algn="ctr"/>
            <a:r>
              <a:rPr lang="en-US" sz="1200" dirty="0">
                <a:latin typeface="Arial"/>
                <a:ea typeface="MS PGothic"/>
                <a:cs typeface="Arial"/>
              </a:rPr>
              <a:t>Brian Hutchinson</a:t>
            </a:r>
          </a:p>
        </p:txBody>
      </p:sp>
    </p:spTree>
    <p:extLst>
      <p:ext uri="{BB962C8B-B14F-4D97-AF65-F5344CB8AC3E}">
        <p14:creationId xmlns:p14="http://schemas.microsoft.com/office/powerpoint/2010/main" val="225567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68FBF5-A790-4176-9C4E-FD59F976FD6F}"/>
              </a:ext>
            </a:extLst>
          </p:cNvPr>
          <p:cNvSpPr>
            <a:spLocks noGrp="1"/>
          </p:cNvSpPr>
          <p:nvPr>
            <p:ph type="sldNum" sz="quarter" idx="12"/>
          </p:nvPr>
        </p:nvSpPr>
        <p:spPr/>
        <p:txBody>
          <a:bodyPr/>
          <a:lstStyle/>
          <a:p>
            <a:fld id="{FE7A4BB3-E848-5A44-82DF-322201952CD8}" type="slidenum">
              <a:rPr lang="en-US" smtClean="0"/>
              <a:pPr/>
              <a:t>3</a:t>
            </a:fld>
            <a:endParaRPr lang="en-US" dirty="0"/>
          </a:p>
        </p:txBody>
      </p:sp>
      <p:sp>
        <p:nvSpPr>
          <p:cNvPr id="3" name="Title 2">
            <a:extLst>
              <a:ext uri="{FF2B5EF4-FFF2-40B4-BE49-F238E27FC236}">
                <a16:creationId xmlns:a16="http://schemas.microsoft.com/office/drawing/2014/main" id="{405BF8D3-9444-4EFE-82B3-4CD8D3BF8023}"/>
              </a:ext>
            </a:extLst>
          </p:cNvPr>
          <p:cNvSpPr>
            <a:spLocks noGrp="1"/>
          </p:cNvSpPr>
          <p:nvPr>
            <p:ph type="title"/>
          </p:nvPr>
        </p:nvSpPr>
        <p:spPr>
          <a:xfrm>
            <a:off x="2525241" y="244882"/>
            <a:ext cx="9136673" cy="754564"/>
          </a:xfrm>
        </p:spPr>
        <p:txBody>
          <a:bodyPr/>
          <a:lstStyle/>
          <a:p>
            <a:r>
              <a:rPr lang="en-US" dirty="0"/>
              <a:t>MPC Implementation in Real-world Buildings</a:t>
            </a:r>
          </a:p>
        </p:txBody>
      </p:sp>
      <p:pic>
        <p:nvPicPr>
          <p:cNvPr id="6" name="Content Placeholder 5">
            <a:extLst>
              <a:ext uri="{FF2B5EF4-FFF2-40B4-BE49-F238E27FC236}">
                <a16:creationId xmlns:a16="http://schemas.microsoft.com/office/drawing/2014/main" id="{A4701F09-82DF-4549-91CB-53CA3F595C04}"/>
              </a:ext>
            </a:extLst>
          </p:cNvPr>
          <p:cNvPicPr>
            <a:picLocks noGrp="1" noChangeAspect="1"/>
          </p:cNvPicPr>
          <p:nvPr>
            <p:ph sz="quarter" idx="20"/>
          </p:nvPr>
        </p:nvPicPr>
        <p:blipFill>
          <a:blip r:embed="rId3"/>
          <a:stretch>
            <a:fillRect/>
          </a:stretch>
        </p:blipFill>
        <p:spPr>
          <a:xfrm>
            <a:off x="2371474" y="1215429"/>
            <a:ext cx="7449051" cy="5099559"/>
          </a:xfrm>
        </p:spPr>
      </p:pic>
      <p:graphicFrame>
        <p:nvGraphicFramePr>
          <p:cNvPr id="7" name="Object 6">
            <a:extLst>
              <a:ext uri="{FF2B5EF4-FFF2-40B4-BE49-F238E27FC236}">
                <a16:creationId xmlns:a16="http://schemas.microsoft.com/office/drawing/2014/main" id="{C80B2CBC-3E0A-4BF9-A810-CE458A96E20E}"/>
              </a:ext>
            </a:extLst>
          </p:cNvPr>
          <p:cNvGraphicFramePr>
            <a:graphicFrameLocks noChangeAspect="1"/>
          </p:cNvGraphicFramePr>
          <p:nvPr>
            <p:extLst>
              <p:ext uri="{D42A27DB-BD31-4B8C-83A1-F6EECF244321}">
                <p14:modId xmlns:p14="http://schemas.microsoft.com/office/powerpoint/2010/main" val="2087225029"/>
              </p:ext>
            </p:extLst>
          </p:nvPr>
        </p:nvGraphicFramePr>
        <p:xfrm>
          <a:off x="10501234" y="4616844"/>
          <a:ext cx="1058813" cy="489228"/>
        </p:xfrm>
        <a:graphic>
          <a:graphicData uri="http://schemas.openxmlformats.org/presentationml/2006/ole">
            <mc:AlternateContent xmlns:mc="http://schemas.openxmlformats.org/markup-compatibility/2006">
              <mc:Choice xmlns:v="urn:schemas-microsoft-com:vml" Requires="v">
                <p:oleObj name="Acrobat Document" r:id="rId4" imgW="4266965" imgH="1971675" progId="AcroExch.Document.DC">
                  <p:embed/>
                </p:oleObj>
              </mc:Choice>
              <mc:Fallback>
                <p:oleObj name="Acrobat Document" r:id="rId4" imgW="4266965" imgH="1971675" progId="AcroExch.Document.DC">
                  <p:embed/>
                  <p:pic>
                    <p:nvPicPr>
                      <p:cNvPr id="7" name="Object 6">
                        <a:extLst>
                          <a:ext uri="{FF2B5EF4-FFF2-40B4-BE49-F238E27FC236}">
                            <a16:creationId xmlns:a16="http://schemas.microsoft.com/office/drawing/2014/main" id="{C80B2CBC-3E0A-4BF9-A810-CE458A96E20E}"/>
                          </a:ext>
                        </a:extLst>
                      </p:cNvPr>
                      <p:cNvPicPr/>
                      <p:nvPr/>
                    </p:nvPicPr>
                    <p:blipFill>
                      <a:blip r:embed="rId5"/>
                      <a:stretch>
                        <a:fillRect/>
                      </a:stretch>
                    </p:blipFill>
                    <p:spPr>
                      <a:xfrm>
                        <a:off x="10501234" y="4616844"/>
                        <a:ext cx="1058813" cy="489228"/>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BC718568-504B-49E5-A3AB-E48ACE0E9074}"/>
              </a:ext>
            </a:extLst>
          </p:cNvPr>
          <p:cNvGraphicFramePr>
            <a:graphicFrameLocks noChangeAspect="1"/>
          </p:cNvGraphicFramePr>
          <p:nvPr>
            <p:extLst>
              <p:ext uri="{D42A27DB-BD31-4B8C-83A1-F6EECF244321}">
                <p14:modId xmlns:p14="http://schemas.microsoft.com/office/powerpoint/2010/main" val="3148002502"/>
              </p:ext>
            </p:extLst>
          </p:nvPr>
        </p:nvGraphicFramePr>
        <p:xfrm>
          <a:off x="10312058" y="5277209"/>
          <a:ext cx="1437166" cy="516482"/>
        </p:xfrm>
        <a:graphic>
          <a:graphicData uri="http://schemas.openxmlformats.org/presentationml/2006/ole">
            <mc:AlternateContent xmlns:mc="http://schemas.openxmlformats.org/markup-compatibility/2006">
              <mc:Choice xmlns:v="urn:schemas-microsoft-com:vml" Requires="v">
                <p:oleObj name="Acrobat Document" r:id="rId6" imgW="3047882" imgH="1095375" progId="AcroExch.Document.DC">
                  <p:embed/>
                </p:oleObj>
              </mc:Choice>
              <mc:Fallback>
                <p:oleObj name="Acrobat Document" r:id="rId6" imgW="3047882" imgH="1095375" progId="AcroExch.Document.DC">
                  <p:embed/>
                  <p:pic>
                    <p:nvPicPr>
                      <p:cNvPr id="8" name="Object 7">
                        <a:extLst>
                          <a:ext uri="{FF2B5EF4-FFF2-40B4-BE49-F238E27FC236}">
                            <a16:creationId xmlns:a16="http://schemas.microsoft.com/office/drawing/2014/main" id="{BC718568-504B-49E5-A3AB-E48ACE0E9074}"/>
                          </a:ext>
                        </a:extLst>
                      </p:cNvPr>
                      <p:cNvPicPr/>
                      <p:nvPr/>
                    </p:nvPicPr>
                    <p:blipFill>
                      <a:blip r:embed="rId7"/>
                      <a:stretch>
                        <a:fillRect/>
                      </a:stretch>
                    </p:blipFill>
                    <p:spPr>
                      <a:xfrm>
                        <a:off x="10312058" y="5277209"/>
                        <a:ext cx="1437166" cy="516482"/>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49B59186-40F1-4BCA-98FD-34B0D7A60C2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125724" y="5964828"/>
            <a:ext cx="1809834" cy="271008"/>
          </a:xfrm>
          <a:prstGeom prst="rect">
            <a:avLst/>
          </a:prstGeom>
        </p:spPr>
      </p:pic>
      <p:sp>
        <p:nvSpPr>
          <p:cNvPr id="18" name="Rectangle 17">
            <a:extLst>
              <a:ext uri="{FF2B5EF4-FFF2-40B4-BE49-F238E27FC236}">
                <a16:creationId xmlns:a16="http://schemas.microsoft.com/office/drawing/2014/main" id="{74391441-C4A5-473F-AE22-2FA770FB9B00}"/>
              </a:ext>
            </a:extLst>
          </p:cNvPr>
          <p:cNvSpPr/>
          <p:nvPr/>
        </p:nvSpPr>
        <p:spPr>
          <a:xfrm>
            <a:off x="1516673" y="6350740"/>
            <a:ext cx="8861327" cy="523220"/>
          </a:xfrm>
          <a:prstGeom prst="rect">
            <a:avLst/>
          </a:prstGeom>
        </p:spPr>
        <p:txBody>
          <a:bodyPr wrap="square">
            <a:spAutoFit/>
          </a:bodyPr>
          <a:lstStyle/>
          <a:p>
            <a:r>
              <a:rPr lang="en-US" sz="1400" dirty="0">
                <a:latin typeface="Calibri (Body)"/>
              </a:rPr>
              <a:t>Drgona J., et al., Cloud-based implementation of white-box model predictive control for a GEOTABS office building: a field test demonstration. Journal of Process Control, 2019.</a:t>
            </a:r>
          </a:p>
        </p:txBody>
      </p:sp>
    </p:spTree>
    <p:extLst>
      <p:ext uri="{BB962C8B-B14F-4D97-AF65-F5344CB8AC3E}">
        <p14:creationId xmlns:p14="http://schemas.microsoft.com/office/powerpoint/2010/main" val="3120162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FD796C-4D66-3B2C-9AB1-5EB7F52B399D}"/>
              </a:ext>
            </a:extLst>
          </p:cNvPr>
          <p:cNvSpPr>
            <a:spLocks noGrp="1"/>
          </p:cNvSpPr>
          <p:nvPr>
            <p:ph type="sldNum" sz="quarter" idx="12"/>
          </p:nvPr>
        </p:nvSpPr>
        <p:spPr/>
        <p:txBody>
          <a:bodyPr/>
          <a:lstStyle/>
          <a:p>
            <a:fld id="{FE7A4BB3-E848-5A44-82DF-322201952CD8}" type="slidenum">
              <a:rPr lang="en-US" smtClean="0"/>
              <a:pPr/>
              <a:t>4</a:t>
            </a:fld>
            <a:endParaRPr lang="en-US" dirty="0"/>
          </a:p>
        </p:txBody>
      </p:sp>
      <p:sp>
        <p:nvSpPr>
          <p:cNvPr id="3" name="Title 2">
            <a:extLst>
              <a:ext uri="{FF2B5EF4-FFF2-40B4-BE49-F238E27FC236}">
                <a16:creationId xmlns:a16="http://schemas.microsoft.com/office/drawing/2014/main" id="{EDF74133-FBAB-B89B-D350-DE1A216CC51A}"/>
              </a:ext>
            </a:extLst>
          </p:cNvPr>
          <p:cNvSpPr>
            <a:spLocks noGrp="1"/>
          </p:cNvSpPr>
          <p:nvPr>
            <p:ph type="title"/>
          </p:nvPr>
        </p:nvSpPr>
        <p:spPr>
          <a:xfrm>
            <a:off x="2667000" y="225778"/>
            <a:ext cx="8569569" cy="1092483"/>
          </a:xfrm>
        </p:spPr>
        <p:txBody>
          <a:bodyPr/>
          <a:lstStyle/>
          <a:p>
            <a:r>
              <a:rPr lang="en-US" dirty="0"/>
              <a:t>Data-driven Differentiable Predictive Control for Cost-Efficient Building Modeling and Control</a:t>
            </a:r>
          </a:p>
        </p:txBody>
      </p:sp>
      <p:pic>
        <p:nvPicPr>
          <p:cNvPr id="6" name="Picture 5">
            <a:extLst>
              <a:ext uri="{FF2B5EF4-FFF2-40B4-BE49-F238E27FC236}">
                <a16:creationId xmlns:a16="http://schemas.microsoft.com/office/drawing/2014/main" id="{D17D9AE6-A0CA-7C28-3896-37AC4A49F79C}"/>
              </a:ext>
            </a:extLst>
          </p:cNvPr>
          <p:cNvPicPr>
            <a:picLocks noChangeAspect="1"/>
          </p:cNvPicPr>
          <p:nvPr/>
        </p:nvPicPr>
        <p:blipFill>
          <a:blip r:embed="rId2"/>
          <a:stretch>
            <a:fillRect/>
          </a:stretch>
        </p:blipFill>
        <p:spPr>
          <a:xfrm>
            <a:off x="863282" y="1318261"/>
            <a:ext cx="9114006" cy="5425439"/>
          </a:xfrm>
          <a:prstGeom prst="rect">
            <a:avLst/>
          </a:prstGeom>
        </p:spPr>
      </p:pic>
      <p:pic>
        <p:nvPicPr>
          <p:cNvPr id="4" name="Picture 2" descr="Advanced Scientific Computing Re... | U.S. DOE Office of Science (SC)">
            <a:extLst>
              <a:ext uri="{FF2B5EF4-FFF2-40B4-BE49-F238E27FC236}">
                <a16:creationId xmlns:a16="http://schemas.microsoft.com/office/drawing/2014/main" id="{6E5B5A5C-F57E-47F9-CE3C-EA49245205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0317"/>
          <a:stretch/>
        </p:blipFill>
        <p:spPr bwMode="auto">
          <a:xfrm>
            <a:off x="10005480" y="6231330"/>
            <a:ext cx="2033925" cy="4913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acific Northwest National Laboratory - Wikipedia">
            <a:extLst>
              <a:ext uri="{FF2B5EF4-FFF2-40B4-BE49-F238E27FC236}">
                <a16:creationId xmlns:a16="http://schemas.microsoft.com/office/drawing/2014/main" id="{43E10FEE-8453-1271-18E9-81251AA4C7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0159" y="5237414"/>
            <a:ext cx="2090311" cy="895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nnovatus Capital Partners Teams With Verdigris Technologies to Reduce  Energy Costs Through Bringing Energy Intelligence to Its Buildings |  Business Wire">
            <a:extLst>
              <a:ext uri="{FF2B5EF4-FFF2-40B4-BE49-F238E27FC236}">
                <a16:creationId xmlns:a16="http://schemas.microsoft.com/office/drawing/2014/main" id="{0BCAB427-CEE3-CD9F-6E1B-231F70334B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722" b="24718"/>
          <a:stretch/>
        </p:blipFill>
        <p:spPr bwMode="auto">
          <a:xfrm>
            <a:off x="9994615" y="2671733"/>
            <a:ext cx="1955055" cy="4649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ommunity Energy Labs">
            <a:extLst>
              <a:ext uri="{FF2B5EF4-FFF2-40B4-BE49-F238E27FC236}">
                <a16:creationId xmlns:a16="http://schemas.microsoft.com/office/drawing/2014/main" id="{BBCF1127-7D00-41DF-6EF5-B741B378CE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25449" y="3500823"/>
            <a:ext cx="1493388" cy="4878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lack and white sign&#10;&#10;Description automatically generated with low confidence">
            <a:extLst>
              <a:ext uri="{FF2B5EF4-FFF2-40B4-BE49-F238E27FC236}">
                <a16:creationId xmlns:a16="http://schemas.microsoft.com/office/drawing/2014/main" id="{E41E4870-A58E-1F03-3F40-95BA7E4F2870}"/>
              </a:ext>
            </a:extLst>
          </p:cNvPr>
          <p:cNvPicPr>
            <a:picLocks noChangeAspect="1"/>
          </p:cNvPicPr>
          <p:nvPr/>
        </p:nvPicPr>
        <p:blipFill>
          <a:blip r:embed="rId7"/>
          <a:stretch>
            <a:fillRect/>
          </a:stretch>
        </p:blipFill>
        <p:spPr>
          <a:xfrm>
            <a:off x="10311794" y="3096528"/>
            <a:ext cx="1407043" cy="301509"/>
          </a:xfrm>
          <a:prstGeom prst="rect">
            <a:avLst/>
          </a:prstGeom>
        </p:spPr>
      </p:pic>
      <p:pic>
        <p:nvPicPr>
          <p:cNvPr id="10" name="Picture 10">
            <a:extLst>
              <a:ext uri="{FF2B5EF4-FFF2-40B4-BE49-F238E27FC236}">
                <a16:creationId xmlns:a16="http://schemas.microsoft.com/office/drawing/2014/main" id="{E1F9F062-E0D9-52AB-F8A8-D2486AA457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3104" y="578333"/>
            <a:ext cx="1255451" cy="13887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a:extLst>
              <a:ext uri="{FF2B5EF4-FFF2-40B4-BE49-F238E27FC236}">
                <a16:creationId xmlns:a16="http://schemas.microsoft.com/office/drawing/2014/main" id="{CD204944-F650-AB3A-8002-D1224B8C6D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96957" y="2038351"/>
            <a:ext cx="1150369" cy="580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Delta Controls Inc.">
            <a:extLst>
              <a:ext uri="{FF2B5EF4-FFF2-40B4-BE49-F238E27FC236}">
                <a16:creationId xmlns:a16="http://schemas.microsoft.com/office/drawing/2014/main" id="{0C4EB5FD-7F9F-BBB5-5B08-58BD4AFA15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34845" y="3979386"/>
            <a:ext cx="1317282" cy="8202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World's First Platform for Generative Autonomy">
            <a:extLst>
              <a:ext uri="{FF2B5EF4-FFF2-40B4-BE49-F238E27FC236}">
                <a16:creationId xmlns:a16="http://schemas.microsoft.com/office/drawing/2014/main" id="{9B70D43C-40C9-E2D7-99E6-6F5819F932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41736" y="4810388"/>
            <a:ext cx="2147155" cy="375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153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AE5AA082-BA78-DC4B-B0D6-B5C472B5BA3F}"/>
              </a:ext>
            </a:extLst>
          </p:cNvPr>
          <p:cNvSpPr txBox="1">
            <a:spLocks/>
          </p:cNvSpPr>
          <p:nvPr/>
        </p:nvSpPr>
        <p:spPr>
          <a:xfrm>
            <a:off x="1105978" y="1295431"/>
            <a:ext cx="10801005" cy="5148262"/>
          </a:xfrm>
          <a:prstGeom prst="rect">
            <a:avLst/>
          </a:prstGeom>
        </p:spPr>
        <p:txBody>
          <a:bodyPr vert="horz" lIns="91440" tIns="45720" rIns="91440" bIns="45720" rtlCol="0">
            <a:normAutofit/>
          </a:bodyPr>
          <a:lstStyle>
            <a:lvl1pPr marL="228600" indent="-228600" algn="l" defTabSz="685800" rtl="0" eaLnBrk="1" latinLnBrk="0" hangingPunct="1">
              <a:lnSpc>
                <a:spcPct val="110000"/>
              </a:lnSpc>
              <a:spcBef>
                <a:spcPts val="750"/>
              </a:spcBef>
              <a:buClr>
                <a:schemeClr val="tx2"/>
              </a:buClr>
              <a:buSzPct val="132000"/>
              <a:buFont typeface="Arial" panose="020B0604020202020204" pitchFamily="34" charset="0"/>
              <a:buChar char="•"/>
              <a:defRPr sz="2400" kern="1200">
                <a:solidFill>
                  <a:schemeClr val="tx1">
                    <a:lumMod val="50000"/>
                  </a:schemeClr>
                </a:solidFill>
                <a:latin typeface="+mn-lt"/>
                <a:ea typeface="+mn-ea"/>
                <a:cs typeface="+mn-cs"/>
              </a:defRPr>
            </a:lvl1pPr>
            <a:lvl2pPr marL="6858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2000" kern="1200">
                <a:solidFill>
                  <a:schemeClr val="tx1">
                    <a:lumMod val="50000"/>
                  </a:schemeClr>
                </a:solidFill>
                <a:latin typeface="+mn-lt"/>
                <a:ea typeface="+mn-ea"/>
                <a:cs typeface="+mn-cs"/>
              </a:defRPr>
            </a:lvl2pPr>
            <a:lvl3pPr marL="11430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1600" kern="1200">
                <a:solidFill>
                  <a:schemeClr val="tx1">
                    <a:lumMod val="50000"/>
                  </a:schemeClr>
                </a:solidFill>
                <a:latin typeface="+mn-lt"/>
                <a:ea typeface="+mn-ea"/>
                <a:cs typeface="+mn-cs"/>
              </a:defRPr>
            </a:lvl3pPr>
            <a:lvl4pPr marL="16002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1400" kern="1200">
                <a:solidFill>
                  <a:schemeClr val="tx1">
                    <a:lumMod val="50000"/>
                  </a:schemeClr>
                </a:solidFill>
                <a:latin typeface="+mn-lt"/>
                <a:ea typeface="+mn-ea"/>
                <a:cs typeface="+mn-cs"/>
              </a:defRPr>
            </a:lvl4pPr>
            <a:lvl5pPr marL="20574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1400" kern="1200">
                <a:solidFill>
                  <a:schemeClr val="tx1">
                    <a:lumMod val="5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a:p>
        </p:txBody>
      </p:sp>
      <p:sp>
        <p:nvSpPr>
          <p:cNvPr id="8" name="Rectangle 6">
            <a:extLst>
              <a:ext uri="{FF2B5EF4-FFF2-40B4-BE49-F238E27FC236}">
                <a16:creationId xmlns:a16="http://schemas.microsoft.com/office/drawing/2014/main" id="{46F12F53-441B-45F6-9781-158C8416EBCC}"/>
              </a:ext>
            </a:extLst>
          </p:cNvPr>
          <p:cNvSpPr>
            <a:spLocks noChangeArrowheads="1"/>
          </p:cNvSpPr>
          <p:nvPr/>
        </p:nvSpPr>
        <p:spPr bwMode="auto">
          <a:xfrm>
            <a:off x="850717" y="3190647"/>
            <a:ext cx="6264632" cy="360098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altLang="en-US" sz="1200" dirty="0">
                <a:solidFill>
                  <a:schemeClr val="accent1">
                    <a:lumMod val="60000"/>
                    <a:lumOff val="40000"/>
                  </a:schemeClr>
                </a:solidFill>
                <a:latin typeface="Consolas" panose="020B0609020204030204" pitchFamily="49" charset="0"/>
              </a:rPr>
              <a:t>import</a:t>
            </a:r>
            <a:r>
              <a:rPr lang="en-US" altLang="en-US" sz="1200" dirty="0">
                <a:solidFill>
                  <a:srgbClr val="A9B7C6"/>
                </a:solidFill>
                <a:latin typeface="Consolas" panose="020B0609020204030204" pitchFamily="49" charset="0"/>
              </a:rPr>
              <a:t> </a:t>
            </a:r>
            <a:r>
              <a:rPr lang="en-US" altLang="en-US" sz="1200" dirty="0" err="1">
                <a:solidFill>
                  <a:srgbClr val="A9B7C6"/>
                </a:solidFill>
                <a:latin typeface="Consolas" panose="020B0609020204030204" pitchFamily="49" charset="0"/>
              </a:rPr>
              <a:t>neuromancer</a:t>
            </a:r>
            <a:r>
              <a:rPr lang="en-US" altLang="en-US" sz="1200" dirty="0">
                <a:solidFill>
                  <a:srgbClr val="A9B7C6"/>
                </a:solidFill>
                <a:latin typeface="Consolas" panose="020B0609020204030204" pitchFamily="49" charset="0"/>
              </a:rPr>
              <a:t> </a:t>
            </a:r>
            <a:r>
              <a:rPr lang="en-US" altLang="en-US" sz="1200" dirty="0">
                <a:solidFill>
                  <a:schemeClr val="accent1">
                    <a:lumMod val="60000"/>
                    <a:lumOff val="40000"/>
                  </a:schemeClr>
                </a:solidFill>
                <a:latin typeface="Consolas" panose="020B0609020204030204" pitchFamily="49" charset="0"/>
              </a:rPr>
              <a:t>as</a:t>
            </a:r>
            <a:r>
              <a:rPr lang="en-US" altLang="en-US" sz="1200" dirty="0">
                <a:solidFill>
                  <a:srgbClr val="A9B7C6"/>
                </a:solidFill>
                <a:latin typeface="Consolas" panose="020B0609020204030204" pitchFamily="49" charset="0"/>
              </a:rPr>
              <a:t> nm</a:t>
            </a:r>
          </a:p>
          <a:p>
            <a:pPr defTabSz="914400" eaLnBrk="0" fontAlgn="base" hangingPunct="0">
              <a:spcBef>
                <a:spcPct val="0"/>
              </a:spcBef>
              <a:spcAft>
                <a:spcPct val="0"/>
              </a:spcAft>
            </a:pPr>
            <a:endParaRPr lang="en-US" altLang="en-US" sz="1200" dirty="0">
              <a:solidFill>
                <a:srgbClr val="A9B7C6"/>
              </a:solidFill>
              <a:latin typeface="Consolas" panose="020B0609020204030204" pitchFamily="49" charset="0"/>
            </a:endParaRPr>
          </a:p>
          <a:p>
            <a:pPr defTabSz="914400" eaLnBrk="0" fontAlgn="base" hangingPunct="0">
              <a:spcBef>
                <a:spcPct val="0"/>
              </a:spcBef>
              <a:spcAft>
                <a:spcPct val="0"/>
              </a:spcAft>
            </a:pPr>
            <a:r>
              <a:rPr kumimoji="0" lang="en-US" altLang="en-US" sz="1200" b="0" i="0" u="none" strike="noStrike" cap="none" normalizeH="0" baseline="0" dirty="0">
                <a:ln>
                  <a:noFill/>
                </a:ln>
                <a:solidFill>
                  <a:srgbClr val="A9B7C6"/>
                </a:solidFill>
                <a:effectLst/>
                <a:latin typeface="Consolas" panose="020B0609020204030204" pitchFamily="49" charset="0"/>
              </a:rPr>
              <a:t>p = </a:t>
            </a:r>
            <a:r>
              <a:rPr kumimoji="0" lang="en-US" altLang="en-US" sz="1200" b="0" i="0" u="none" strike="noStrike" cap="none" normalizeH="0" baseline="0" dirty="0" err="1">
                <a:ln>
                  <a:noFill/>
                </a:ln>
                <a:solidFill>
                  <a:srgbClr val="A9B7C6"/>
                </a:solidFill>
                <a:effectLst/>
                <a:latin typeface="Consolas" panose="020B0609020204030204" pitchFamily="49" charset="0"/>
              </a:rPr>
              <a:t>nm.</a:t>
            </a:r>
            <a:r>
              <a:rPr lang="en-US" altLang="en-US" sz="1200" dirty="0" err="1">
                <a:solidFill>
                  <a:schemeClr val="accent3">
                    <a:lumMod val="75000"/>
                  </a:schemeClr>
                </a:solidFill>
                <a:latin typeface="Consolas" panose="020B0609020204030204" pitchFamily="49" charset="0"/>
              </a:rPr>
              <a:t>variable</a:t>
            </a:r>
            <a:r>
              <a:rPr kumimoji="0" lang="en-US" altLang="en-US" sz="1200" b="0" i="0" u="none" strike="noStrike" cap="none" normalizeH="0" baseline="0" dirty="0">
                <a:ln>
                  <a:noFill/>
                </a:ln>
                <a:solidFill>
                  <a:srgbClr val="A9B7C6"/>
                </a:solidFill>
                <a:effectLst/>
                <a:latin typeface="Consolas" panose="020B0609020204030204" pitchFamily="49" charset="0"/>
              </a:rPr>
              <a:t>(</a:t>
            </a:r>
            <a:r>
              <a:rPr kumimoji="0" lang="en-US" altLang="en-US" sz="1200" b="0" i="0" u="none" strike="noStrike" cap="none" normalizeH="0" baseline="0" dirty="0">
                <a:ln>
                  <a:noFill/>
                </a:ln>
                <a:solidFill>
                  <a:srgbClr val="6A8759"/>
                </a:solidFill>
                <a:effectLst/>
                <a:latin typeface="Consolas" panose="020B0609020204030204" pitchFamily="49" charset="0"/>
              </a:rPr>
              <a:t>‘p’</a:t>
            </a:r>
            <a:r>
              <a:rPr kumimoji="0" lang="en-US" altLang="en-US" sz="1200" b="0" i="0" u="none" strike="noStrike" cap="none" normalizeH="0" baseline="0" dirty="0">
                <a:ln>
                  <a:noFill/>
                </a:ln>
                <a:solidFill>
                  <a:srgbClr val="A9B7C6"/>
                </a:solidFill>
                <a:effectLst/>
                <a:latin typeface="Consolas" panose="020B0609020204030204" pitchFamily="49" charset="0"/>
              </a:rPr>
              <a:t>) 	</a:t>
            </a:r>
          </a:p>
          <a:p>
            <a:pPr defTabSz="914400" eaLnBrk="0" fontAlgn="base" hangingPunct="0">
              <a:spcBef>
                <a:spcPct val="0"/>
              </a:spcBef>
              <a:spcAft>
                <a:spcPct val="0"/>
              </a:spcAft>
            </a:pPr>
            <a:r>
              <a:rPr kumimoji="0" lang="en-US" altLang="en-US" sz="1200" b="0" i="0" u="none" strike="noStrike" cap="none" normalizeH="0" baseline="0" dirty="0">
                <a:ln>
                  <a:noFill/>
                </a:ln>
                <a:solidFill>
                  <a:srgbClr val="A9B7C6"/>
                </a:solidFill>
                <a:effectLst/>
                <a:latin typeface="Consolas" panose="020B0609020204030204" pitchFamily="49" charset="0"/>
              </a:rPr>
              <a:t>x = </a:t>
            </a:r>
            <a:r>
              <a:rPr kumimoji="0" lang="en-US" altLang="en-US" sz="1200" b="0" i="0" u="none" strike="noStrike" cap="none" normalizeH="0" baseline="0" dirty="0" err="1">
                <a:ln>
                  <a:noFill/>
                </a:ln>
                <a:solidFill>
                  <a:srgbClr val="A9B7C6"/>
                </a:solidFill>
                <a:effectLst/>
                <a:latin typeface="Consolas" panose="020B0609020204030204" pitchFamily="49" charset="0"/>
              </a:rPr>
              <a:t>nm.</a:t>
            </a:r>
            <a:r>
              <a:rPr lang="en-US" altLang="en-US" sz="1200" dirty="0" err="1">
                <a:solidFill>
                  <a:schemeClr val="accent3">
                    <a:lumMod val="75000"/>
                  </a:schemeClr>
                </a:solidFill>
                <a:latin typeface="Consolas" panose="020B0609020204030204" pitchFamily="49" charset="0"/>
              </a:rPr>
              <a:t>variable</a:t>
            </a:r>
            <a:r>
              <a:rPr kumimoji="0" lang="en-US" altLang="en-US" sz="1200" b="0" i="0" u="none" strike="noStrike" cap="none" normalizeH="0" baseline="0" dirty="0">
                <a:ln>
                  <a:noFill/>
                </a:ln>
                <a:solidFill>
                  <a:srgbClr val="A9B7C6"/>
                </a:solidFill>
                <a:effectLst/>
                <a:latin typeface="Consolas" panose="020B0609020204030204" pitchFamily="49" charset="0"/>
              </a:rPr>
              <a:t>(</a:t>
            </a:r>
            <a:r>
              <a:rPr kumimoji="0" lang="en-US" altLang="en-US" sz="1200" b="0" i="0" u="none" strike="noStrike" cap="none" normalizeH="0" baseline="0" dirty="0">
                <a:ln>
                  <a:noFill/>
                </a:ln>
                <a:solidFill>
                  <a:srgbClr val="6A8759"/>
                </a:solidFill>
                <a:effectLst/>
                <a:latin typeface="Consolas" panose="020B0609020204030204" pitchFamily="49" charset="0"/>
              </a:rPr>
              <a:t>‘x’</a:t>
            </a:r>
            <a:r>
              <a:rPr kumimoji="0" lang="en-US" altLang="en-US" sz="1200" b="0" i="0" u="none" strike="noStrike" cap="none" normalizeH="0" baseline="0" dirty="0">
                <a:ln>
                  <a:noFill/>
                </a:ln>
                <a:solidFill>
                  <a:srgbClr val="A9B7C6"/>
                </a:solidFill>
                <a:effectLst/>
                <a:latin typeface="Consolas" panose="020B0609020204030204" pitchFamily="49" charset="0"/>
              </a:rPr>
              <a:t>)	</a:t>
            </a:r>
          </a:p>
          <a:p>
            <a:pPr defTabSz="914400" eaLnBrk="0" fontAlgn="base" hangingPunct="0">
              <a:spcBef>
                <a:spcPct val="0"/>
              </a:spcBef>
              <a:spcAft>
                <a:spcPct val="0"/>
              </a:spcAft>
            </a:pPr>
            <a:r>
              <a:rPr kumimoji="0" lang="en-US" altLang="en-US" sz="1200" b="0" i="0" u="none" strike="noStrike" cap="none" normalizeH="0" baseline="0" dirty="0">
                <a:ln>
                  <a:noFill/>
                </a:ln>
                <a:solidFill>
                  <a:srgbClr val="A9B7C6"/>
                </a:solidFill>
                <a:effectLst/>
                <a:latin typeface="Consolas" panose="020B0609020204030204" pitchFamily="49" charset="0"/>
              </a:rPr>
              <a:t>y = </a:t>
            </a:r>
            <a:r>
              <a:rPr kumimoji="0" lang="en-US" altLang="en-US" sz="1200" b="0" i="0" u="none" strike="noStrike" cap="none" normalizeH="0" baseline="0" dirty="0" err="1">
                <a:ln>
                  <a:noFill/>
                </a:ln>
                <a:solidFill>
                  <a:srgbClr val="A9B7C6"/>
                </a:solidFill>
                <a:effectLst/>
                <a:latin typeface="Consolas" panose="020B0609020204030204" pitchFamily="49" charset="0"/>
              </a:rPr>
              <a:t>nm.</a:t>
            </a:r>
            <a:r>
              <a:rPr lang="en-US" altLang="en-US" sz="1200" dirty="0" err="1">
                <a:solidFill>
                  <a:schemeClr val="accent3">
                    <a:lumMod val="75000"/>
                  </a:schemeClr>
                </a:solidFill>
                <a:latin typeface="Consolas" panose="020B0609020204030204" pitchFamily="49" charset="0"/>
              </a:rPr>
              <a:t>variable</a:t>
            </a:r>
            <a:r>
              <a:rPr kumimoji="0" lang="en-US" altLang="en-US" sz="1200" b="0" i="0" u="none" strike="noStrike" cap="none" normalizeH="0" baseline="0" dirty="0">
                <a:ln>
                  <a:noFill/>
                </a:ln>
                <a:solidFill>
                  <a:srgbClr val="A9B7C6"/>
                </a:solidFill>
                <a:effectLst/>
                <a:latin typeface="Consolas" panose="020B0609020204030204" pitchFamily="49" charset="0"/>
              </a:rPr>
              <a:t>(</a:t>
            </a:r>
            <a:r>
              <a:rPr kumimoji="0" lang="en-US" altLang="en-US" sz="1200" b="0" i="0" u="none" strike="noStrike" cap="none" normalizeH="0" baseline="0" dirty="0">
                <a:ln>
                  <a:noFill/>
                </a:ln>
                <a:solidFill>
                  <a:srgbClr val="6A8759"/>
                </a:solidFill>
                <a:effectLst/>
                <a:latin typeface="Consolas" panose="020B0609020204030204" pitchFamily="49" charset="0"/>
              </a:rPr>
              <a:t>'y’</a:t>
            </a:r>
            <a:r>
              <a:rPr kumimoji="0" lang="en-US" altLang="en-US" sz="1200" b="0" i="0" u="none" strike="noStrike" cap="none" normalizeH="0" baseline="0" dirty="0">
                <a:ln>
                  <a:noFill/>
                </a:ln>
                <a:solidFill>
                  <a:srgbClr val="A9B7C6"/>
                </a:solidFill>
                <a:effectLst/>
                <a:latin typeface="Consolas" panose="020B0609020204030204" pitchFamily="49" charset="0"/>
              </a:rPr>
              <a:t>)	</a:t>
            </a:r>
          </a:p>
          <a:p>
            <a:pPr defTabSz="914400" eaLnBrk="0" fontAlgn="base" hangingPunct="0">
              <a:spcBef>
                <a:spcPct val="0"/>
              </a:spcBef>
              <a:spcAft>
                <a:spcPct val="0"/>
              </a:spcAft>
            </a:pPr>
            <a:r>
              <a:rPr kumimoji="0" lang="en-US" altLang="en-US" sz="1200" b="0" i="0" u="none" strike="noStrike" cap="none" normalizeH="0" baseline="0" dirty="0">
                <a:ln>
                  <a:noFill/>
                </a:ln>
                <a:solidFill>
                  <a:srgbClr val="808080"/>
                </a:solidFill>
                <a:effectLst/>
                <a:latin typeface="Consolas" panose="020B0609020204030204" pitchFamily="49" charset="0"/>
              </a:rPr>
              <a:t>	</a:t>
            </a:r>
            <a:br>
              <a:rPr kumimoji="0" lang="en-US" altLang="en-US" sz="1200" b="0" i="0" u="none" strike="noStrike" cap="none" normalizeH="0" baseline="0" dirty="0">
                <a:ln>
                  <a:noFill/>
                </a:ln>
                <a:solidFill>
                  <a:srgbClr val="6897BB"/>
                </a:solidFill>
                <a:effectLst/>
                <a:latin typeface="Consolas" panose="020B0609020204030204" pitchFamily="49" charset="0"/>
              </a:rPr>
            </a:br>
            <a:r>
              <a:rPr kumimoji="0" lang="en-US" altLang="en-US" sz="1200" b="0" i="0" u="none" strike="noStrike" cap="none" normalizeH="0" baseline="0" dirty="0">
                <a:ln>
                  <a:noFill/>
                </a:ln>
                <a:solidFill>
                  <a:srgbClr val="A9B7C6"/>
                </a:solidFill>
                <a:effectLst/>
                <a:latin typeface="Consolas" panose="020B0609020204030204" pitchFamily="49" charset="0"/>
              </a:rPr>
              <a:t>obj = ((</a:t>
            </a:r>
            <a:r>
              <a:rPr kumimoji="0" lang="en-US" altLang="en-US" sz="1200" b="0" i="0" u="none" strike="noStrike" cap="none" normalizeH="0" baseline="0" dirty="0">
                <a:ln>
                  <a:noFill/>
                </a:ln>
                <a:solidFill>
                  <a:srgbClr val="6897BB"/>
                </a:solidFill>
                <a:effectLst/>
                <a:latin typeface="Consolas" panose="020B0609020204030204" pitchFamily="49" charset="0"/>
              </a:rPr>
              <a:t>1</a:t>
            </a:r>
            <a:r>
              <a:rPr kumimoji="0" lang="en-US" altLang="en-US" sz="1200" b="0" i="0" u="none" strike="noStrike" cap="none" normalizeH="0" baseline="0" dirty="0">
                <a:ln>
                  <a:noFill/>
                </a:ln>
                <a:solidFill>
                  <a:srgbClr val="A9B7C6"/>
                </a:solidFill>
                <a:effectLst/>
                <a:latin typeface="Consolas" panose="020B0609020204030204" pitchFamily="49" charset="0"/>
              </a:rPr>
              <a:t>-x)**</a:t>
            </a:r>
            <a:r>
              <a:rPr kumimoji="0" lang="en-US" altLang="en-US" sz="1200" b="0" i="0" u="none" strike="noStrike" cap="none" normalizeH="0" baseline="0" dirty="0">
                <a:ln>
                  <a:noFill/>
                </a:ln>
                <a:solidFill>
                  <a:srgbClr val="6897BB"/>
                </a:solidFill>
                <a:effectLst/>
                <a:latin typeface="Consolas" panose="020B0609020204030204" pitchFamily="49" charset="0"/>
              </a:rPr>
              <a:t>2 </a:t>
            </a:r>
            <a:r>
              <a:rPr kumimoji="0" lang="en-US" altLang="en-US" sz="1200" b="0" i="0" u="none" strike="noStrike" cap="none" normalizeH="0" baseline="0" dirty="0">
                <a:ln>
                  <a:noFill/>
                </a:ln>
                <a:solidFill>
                  <a:srgbClr val="A9B7C6"/>
                </a:solidFill>
                <a:effectLst/>
                <a:latin typeface="Consolas" panose="020B0609020204030204" pitchFamily="49" charset="0"/>
              </a:rPr>
              <a:t>+ </a:t>
            </a:r>
            <a:r>
              <a:rPr lang="en-US" altLang="en-US" sz="1200" dirty="0">
                <a:solidFill>
                  <a:srgbClr val="A9B7C6"/>
                </a:solidFill>
                <a:latin typeface="Consolas" panose="020B0609020204030204" pitchFamily="49" charset="0"/>
              </a:rPr>
              <a:t>p*(</a:t>
            </a:r>
            <a:r>
              <a:rPr kumimoji="0" lang="en-US" altLang="en-US" sz="1200" b="0" i="0" u="none" strike="noStrike" cap="none" normalizeH="0" baseline="0" dirty="0">
                <a:ln>
                  <a:noFill/>
                </a:ln>
                <a:solidFill>
                  <a:srgbClr val="A9B7C6"/>
                </a:solidFill>
                <a:effectLst/>
                <a:latin typeface="Consolas" panose="020B0609020204030204" pitchFamily="49" charset="0"/>
              </a:rPr>
              <a:t>y-x**</a:t>
            </a:r>
            <a:r>
              <a:rPr kumimoji="0" lang="en-US" altLang="en-US" sz="1200" b="0" i="0" u="none" strike="noStrike" cap="none" normalizeH="0" baseline="0" dirty="0">
                <a:ln>
                  <a:noFill/>
                </a:ln>
                <a:solidFill>
                  <a:srgbClr val="6897BB"/>
                </a:solidFill>
                <a:effectLst/>
                <a:latin typeface="Consolas" panose="020B0609020204030204" pitchFamily="49" charset="0"/>
              </a:rPr>
              <a:t>2)**2</a:t>
            </a:r>
            <a:r>
              <a:rPr kumimoji="0" lang="en-US" altLang="en-US" sz="1200" b="0" i="0" u="none" strike="noStrike" cap="none" normalizeH="0" baseline="0" dirty="0">
                <a:ln>
                  <a:noFill/>
                </a:ln>
                <a:solidFill>
                  <a:srgbClr val="A9B7C6"/>
                </a:solidFill>
                <a:effectLst/>
                <a:latin typeface="Consolas" panose="020B0609020204030204" pitchFamily="49" charset="0"/>
              </a:rPr>
              <a:t>).minimize(</a:t>
            </a:r>
            <a:r>
              <a:rPr kumimoji="0" lang="en-US" altLang="en-US" sz="1200" b="0" i="0" u="none" strike="noStrike" cap="none" normalizeH="0" baseline="0" dirty="0">
                <a:ln>
                  <a:noFill/>
                </a:ln>
                <a:solidFill>
                  <a:srgbClr val="AA4926"/>
                </a:solidFill>
                <a:effectLst/>
                <a:latin typeface="Consolas" panose="020B0609020204030204" pitchFamily="49" charset="0"/>
              </a:rPr>
              <a:t>weight</a:t>
            </a:r>
            <a:r>
              <a:rPr kumimoji="0" lang="en-US" altLang="en-US" sz="1200" b="0" i="0" u="none" strike="noStrike" cap="none" normalizeH="0" baseline="0" dirty="0">
                <a:ln>
                  <a:noFill/>
                </a:ln>
                <a:solidFill>
                  <a:srgbClr val="A9B7C6"/>
                </a:solidFill>
                <a:effectLst/>
                <a:latin typeface="Consolas" panose="020B0609020204030204" pitchFamily="49" charset="0"/>
              </a:rPr>
              <a:t>=</a:t>
            </a:r>
            <a:r>
              <a:rPr lang="en-US" altLang="en-US" sz="1200" dirty="0">
                <a:solidFill>
                  <a:srgbClr val="6897BB"/>
                </a:solidFill>
                <a:latin typeface="Consolas" panose="020B0609020204030204" pitchFamily="49" charset="0"/>
              </a:rPr>
              <a:t>1.0</a:t>
            </a:r>
            <a:r>
              <a:rPr kumimoji="0" lang="en-US" altLang="en-US" sz="1200" b="0" i="0" u="none" strike="noStrike" cap="none" normalizeH="0" baseline="0" dirty="0">
                <a:ln>
                  <a:noFill/>
                </a:ln>
                <a:solidFill>
                  <a:srgbClr val="CC7832"/>
                </a:solidFill>
                <a:effectLst/>
                <a:latin typeface="Consolas" panose="020B0609020204030204" pitchFamily="49" charset="0"/>
              </a:rPr>
              <a:t>, </a:t>
            </a:r>
            <a:r>
              <a:rPr kumimoji="0" lang="en-US" altLang="en-US" sz="1200" b="0" i="0" u="none" strike="noStrike" cap="none" normalizeH="0" baseline="0" dirty="0">
                <a:ln>
                  <a:noFill/>
                </a:ln>
                <a:solidFill>
                  <a:srgbClr val="AA4926"/>
                </a:solidFill>
                <a:effectLst/>
                <a:latin typeface="Consolas" panose="020B0609020204030204" pitchFamily="49" charset="0"/>
              </a:rPr>
              <a:t>name</a:t>
            </a:r>
            <a:r>
              <a:rPr kumimoji="0" lang="en-US" altLang="en-US" sz="1200" b="0" i="0" u="none" strike="noStrike" cap="none" normalizeH="0" baseline="0" dirty="0">
                <a:ln>
                  <a:noFill/>
                </a:ln>
                <a:solidFill>
                  <a:srgbClr val="A9B7C6"/>
                </a:solidFill>
                <a:effectLst/>
                <a:latin typeface="Consolas" panose="020B0609020204030204" pitchFamily="49" charset="0"/>
              </a:rPr>
              <a:t>=</a:t>
            </a:r>
            <a:r>
              <a:rPr kumimoji="0" lang="en-US" altLang="en-US" sz="1200" b="0" i="0" u="none" strike="noStrike" cap="none" normalizeH="0" baseline="0" dirty="0">
                <a:ln>
                  <a:noFill/>
                </a:ln>
                <a:solidFill>
                  <a:srgbClr val="6A8759"/>
                </a:solidFill>
                <a:effectLst/>
                <a:latin typeface="Consolas" panose="020B0609020204030204" pitchFamily="49" charset="0"/>
              </a:rPr>
              <a:t>'obj’</a:t>
            </a:r>
            <a:r>
              <a:rPr kumimoji="0" lang="en-US" altLang="en-US" sz="1200" b="0" i="0" u="none" strike="noStrike" cap="none" normalizeH="0" baseline="0" dirty="0">
                <a:ln>
                  <a:noFill/>
                </a:ln>
                <a:solidFill>
                  <a:srgbClr val="A9B7C6"/>
                </a:solidFill>
                <a:effectLst/>
                <a:latin typeface="Consolas" panose="020B0609020204030204" pitchFamily="49" charset="0"/>
              </a:rPr>
              <a:t>)</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A9B7C6"/>
                </a:solidFill>
                <a:effectLst/>
                <a:latin typeface="Consolas" panose="020B0609020204030204" pitchFamily="49" charset="0"/>
              </a:rPr>
              <a:t>c1 = (p/</a:t>
            </a:r>
            <a:r>
              <a:rPr kumimoji="0" lang="en-US" altLang="en-US" sz="1200" b="0" i="0" u="none" strike="noStrike" cap="none" normalizeH="0" baseline="0" dirty="0">
                <a:ln>
                  <a:noFill/>
                </a:ln>
                <a:solidFill>
                  <a:srgbClr val="6897BB"/>
                </a:solidFill>
                <a:effectLst/>
                <a:latin typeface="Consolas" panose="020B0609020204030204" pitchFamily="49" charset="0"/>
              </a:rPr>
              <a:t>2</a:t>
            </a:r>
            <a:r>
              <a:rPr kumimoji="0" lang="en-US" altLang="en-US" sz="1200" b="0" i="0" u="none" strike="noStrike" cap="none" normalizeH="0" baseline="0" dirty="0">
                <a:ln>
                  <a:noFill/>
                </a:ln>
                <a:solidFill>
                  <a:srgbClr val="A9B7C6"/>
                </a:solidFill>
                <a:effectLst/>
                <a:latin typeface="Consolas" panose="020B0609020204030204" pitchFamily="49" charset="0"/>
              </a:rPr>
              <a:t>)**</a:t>
            </a:r>
            <a:r>
              <a:rPr kumimoji="0" lang="en-US" altLang="en-US" sz="1200" b="0" i="0" u="none" strike="noStrike" cap="none" normalizeH="0" baseline="0" dirty="0">
                <a:ln>
                  <a:noFill/>
                </a:ln>
                <a:solidFill>
                  <a:srgbClr val="6897BB"/>
                </a:solidFill>
                <a:effectLst/>
                <a:latin typeface="Consolas" panose="020B0609020204030204" pitchFamily="49" charset="0"/>
              </a:rPr>
              <a:t>2</a:t>
            </a:r>
            <a:r>
              <a:rPr kumimoji="0" lang="en-US" altLang="en-US" sz="1200" b="0" i="0" u="none" strike="noStrike" cap="none" normalizeH="0" baseline="0" dirty="0">
                <a:ln>
                  <a:noFill/>
                </a:ln>
                <a:solidFill>
                  <a:srgbClr val="A9B7C6"/>
                </a:solidFill>
                <a:effectLst/>
                <a:latin typeface="Consolas" panose="020B0609020204030204" pitchFamily="49" charset="0"/>
              </a:rPr>
              <a:t> &lt;= x**</a:t>
            </a:r>
            <a:r>
              <a:rPr kumimoji="0" lang="en-US" altLang="en-US" sz="1200" b="0" i="0" u="none" strike="noStrike" cap="none" normalizeH="0" baseline="0" dirty="0">
                <a:ln>
                  <a:noFill/>
                </a:ln>
                <a:solidFill>
                  <a:srgbClr val="6897BB"/>
                </a:solidFill>
                <a:effectLst/>
                <a:latin typeface="Consolas" panose="020B0609020204030204" pitchFamily="49" charset="0"/>
              </a:rPr>
              <a:t>2</a:t>
            </a:r>
            <a:r>
              <a:rPr kumimoji="0" lang="en-US" altLang="en-US" sz="1200" b="0" i="0" u="none" strike="noStrike" cap="none" normalizeH="0" baseline="0" dirty="0">
                <a:ln>
                  <a:noFill/>
                </a:ln>
                <a:solidFill>
                  <a:srgbClr val="A9B7C6"/>
                </a:solidFill>
                <a:effectLst/>
                <a:latin typeface="Consolas" panose="020B0609020204030204" pitchFamily="49" charset="0"/>
              </a:rPr>
              <a:t> + y**</a:t>
            </a:r>
            <a:r>
              <a:rPr kumimoji="0" lang="en-US" altLang="en-US" sz="1200" b="0" i="0" u="none" strike="noStrike" cap="none" normalizeH="0" baseline="0" dirty="0">
                <a:ln>
                  <a:noFill/>
                </a:ln>
                <a:solidFill>
                  <a:srgbClr val="6897BB"/>
                </a:solidFill>
                <a:effectLst/>
                <a:latin typeface="Consolas" panose="020B0609020204030204" pitchFamily="49" charset="0"/>
              </a:rPr>
              <a:t>2</a:t>
            </a:r>
            <a:endParaRPr kumimoji="0" lang="en-US" altLang="en-US" sz="1200" b="0" i="0" u="none" strike="noStrike" cap="none" normalizeH="0" baseline="0" dirty="0">
              <a:ln>
                <a:noFill/>
              </a:ln>
              <a:solidFill>
                <a:srgbClr val="A9B7C6"/>
              </a:solidFill>
              <a:effectLst/>
              <a:latin typeface="Consolas" panose="020B0609020204030204" pitchFamily="49" charset="0"/>
            </a:endParaRPr>
          </a:p>
          <a:p>
            <a:pPr defTabSz="914400"/>
            <a:r>
              <a:rPr kumimoji="0" lang="en-US" altLang="en-US" sz="1200" b="0" i="0" u="none" strike="noStrike" cap="none" normalizeH="0" baseline="0" dirty="0">
                <a:ln>
                  <a:noFill/>
                </a:ln>
                <a:solidFill>
                  <a:srgbClr val="A9B7C6"/>
                </a:solidFill>
                <a:effectLst/>
                <a:latin typeface="Consolas" panose="020B0609020204030204" pitchFamily="49" charset="0"/>
              </a:rPr>
              <a:t>c2 = x**</a:t>
            </a:r>
            <a:r>
              <a:rPr kumimoji="0" lang="en-US" altLang="en-US" sz="1200" b="0" i="0" u="none" strike="noStrike" cap="none" normalizeH="0" baseline="0" dirty="0">
                <a:ln>
                  <a:noFill/>
                </a:ln>
                <a:solidFill>
                  <a:srgbClr val="6897BB"/>
                </a:solidFill>
                <a:effectLst/>
                <a:latin typeface="Consolas" panose="020B0609020204030204" pitchFamily="49" charset="0"/>
              </a:rPr>
              <a:t>2</a:t>
            </a:r>
            <a:r>
              <a:rPr kumimoji="0" lang="en-US" altLang="en-US" sz="1200" b="0" i="0" u="none" strike="noStrike" cap="none" normalizeH="0" baseline="0" dirty="0">
                <a:ln>
                  <a:noFill/>
                </a:ln>
                <a:solidFill>
                  <a:srgbClr val="A9B7C6"/>
                </a:solidFill>
                <a:effectLst/>
                <a:latin typeface="Consolas" panose="020B0609020204030204" pitchFamily="49" charset="0"/>
              </a:rPr>
              <a:t> + y**</a:t>
            </a:r>
            <a:r>
              <a:rPr kumimoji="0" lang="en-US" altLang="en-US" sz="1200" b="0" i="0" u="none" strike="noStrike" cap="none" normalizeH="0" baseline="0" dirty="0">
                <a:ln>
                  <a:noFill/>
                </a:ln>
                <a:solidFill>
                  <a:srgbClr val="6897BB"/>
                </a:solidFill>
                <a:effectLst/>
                <a:latin typeface="Consolas" panose="020B0609020204030204" pitchFamily="49" charset="0"/>
              </a:rPr>
              <a:t>2</a:t>
            </a:r>
            <a:r>
              <a:rPr lang="en-US" altLang="en-US" sz="1200" dirty="0">
                <a:solidFill>
                  <a:srgbClr val="A9B7C6"/>
                </a:solidFill>
                <a:latin typeface="Consolas" panose="020B0609020204030204" pitchFamily="49" charset="0"/>
              </a:rPr>
              <a:t> </a:t>
            </a:r>
            <a:r>
              <a:rPr kumimoji="0" lang="en-US" altLang="en-US" sz="1200" b="0" i="0" u="none" strike="noStrike" cap="none" normalizeH="0" baseline="0" dirty="0">
                <a:ln>
                  <a:noFill/>
                </a:ln>
                <a:solidFill>
                  <a:srgbClr val="A9B7C6"/>
                </a:solidFill>
                <a:effectLst/>
                <a:latin typeface="Consolas" panose="020B0609020204030204" pitchFamily="49" charset="0"/>
              </a:rPr>
              <a:t>&lt;= p**</a:t>
            </a:r>
            <a:r>
              <a:rPr kumimoji="0" lang="en-US" altLang="en-US" sz="1200" b="0" i="0" u="none" strike="noStrike" cap="none" normalizeH="0" baseline="0" dirty="0">
                <a:ln>
                  <a:noFill/>
                </a:ln>
                <a:solidFill>
                  <a:srgbClr val="6897BB"/>
                </a:solidFill>
                <a:effectLst/>
                <a:latin typeface="Consolas" panose="020B0609020204030204" pitchFamily="49" charset="0"/>
              </a:rPr>
              <a:t>2</a:t>
            </a:r>
            <a:r>
              <a:rPr kumimoji="0" lang="en-US" altLang="en-US" sz="1200" b="0" i="0" u="none" strike="noStrike" cap="none" normalizeH="0" baseline="0" dirty="0">
                <a:ln>
                  <a:noFill/>
                </a:ln>
                <a:solidFill>
                  <a:srgbClr val="A9B7C6"/>
                </a:solidFill>
                <a:effectLst/>
                <a:latin typeface="Consolas" panose="020B0609020204030204" pitchFamily="49" charset="0"/>
              </a:rPr>
              <a:t> 	</a:t>
            </a:r>
          </a:p>
          <a:p>
            <a:pPr defTabSz="914400"/>
            <a:r>
              <a:rPr kumimoji="0" lang="en-US" altLang="en-US" sz="1200" b="0" i="0" u="none" strike="noStrike" cap="none" normalizeH="0" baseline="0" dirty="0">
                <a:ln>
                  <a:noFill/>
                </a:ln>
                <a:solidFill>
                  <a:srgbClr val="A9B7C6"/>
                </a:solidFill>
                <a:effectLst/>
                <a:latin typeface="Consolas" panose="020B0609020204030204" pitchFamily="49" charset="0"/>
              </a:rPr>
              <a:t>c3 = x &gt;= y</a:t>
            </a:r>
            <a:br>
              <a:rPr kumimoji="0" lang="en-US" altLang="en-US" sz="1200" b="0" i="0" u="none" strike="noStrike" cap="none" normalizeH="0" baseline="0" dirty="0">
                <a:ln>
                  <a:noFill/>
                </a:ln>
                <a:solidFill>
                  <a:srgbClr val="A9B7C6"/>
                </a:solidFill>
                <a:effectLst/>
                <a:latin typeface="Consolas" panose="020B0609020204030204" pitchFamily="49" charset="0"/>
              </a:rPr>
            </a:b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A9B7C6"/>
                </a:solidFill>
                <a:effectLst/>
                <a:latin typeface="Consolas" panose="020B0609020204030204" pitchFamily="49" charset="0"/>
              </a:rPr>
              <a:t>net = </a:t>
            </a:r>
            <a:r>
              <a:rPr kumimoji="0" lang="en-US" altLang="en-US" sz="1200" b="0" i="0" u="none" strike="noStrike" cap="none" normalizeH="0" baseline="0" dirty="0" err="1">
                <a:ln>
                  <a:noFill/>
                </a:ln>
                <a:solidFill>
                  <a:srgbClr val="A9B7C6"/>
                </a:solidFill>
                <a:effectLst/>
                <a:latin typeface="Consolas" panose="020B0609020204030204" pitchFamily="49" charset="0"/>
              </a:rPr>
              <a:t>nm.</a:t>
            </a:r>
            <a:r>
              <a:rPr kumimoji="0" lang="en-US" altLang="en-US" sz="1200" b="0" i="0" u="none" strike="noStrike" cap="none" normalizeH="0" baseline="0" dirty="0" err="1">
                <a:ln>
                  <a:noFill/>
                </a:ln>
                <a:solidFill>
                  <a:schemeClr val="accent3">
                    <a:lumMod val="75000"/>
                  </a:schemeClr>
                </a:solidFill>
                <a:effectLst/>
                <a:latin typeface="Consolas" panose="020B0609020204030204" pitchFamily="49" charset="0"/>
              </a:rPr>
              <a:t>MLP</a:t>
            </a:r>
            <a:r>
              <a:rPr kumimoji="0" lang="en-US" altLang="en-US" sz="1200" b="0" i="0" u="none" strike="noStrike" cap="none" normalizeH="0" baseline="0" dirty="0">
                <a:ln>
                  <a:noFill/>
                </a:ln>
                <a:solidFill>
                  <a:srgbClr val="A9B7C6"/>
                </a:solidFill>
                <a:effectLst/>
                <a:latin typeface="Consolas" panose="020B0609020204030204" pitchFamily="49" charset="0"/>
              </a:rPr>
              <a:t>(</a:t>
            </a:r>
            <a:r>
              <a:rPr lang="en-US" altLang="en-US" sz="1200" dirty="0" err="1">
                <a:solidFill>
                  <a:srgbClr val="AA4926"/>
                </a:solidFill>
                <a:latin typeface="Consolas" panose="020B0609020204030204" pitchFamily="49" charset="0"/>
              </a:rPr>
              <a:t>insize</a:t>
            </a:r>
            <a:r>
              <a:rPr lang="en-US" altLang="en-US" sz="1200" dirty="0">
                <a:solidFill>
                  <a:srgbClr val="A9B7C6"/>
                </a:solidFill>
                <a:latin typeface="Consolas" panose="020B0609020204030204" pitchFamily="49" charset="0"/>
              </a:rPr>
              <a:t>=2, </a:t>
            </a:r>
            <a:r>
              <a:rPr lang="en-US" altLang="en-US" sz="1200" dirty="0">
                <a:solidFill>
                  <a:srgbClr val="AA4926"/>
                </a:solidFill>
                <a:latin typeface="Consolas" panose="020B0609020204030204" pitchFamily="49" charset="0"/>
              </a:rPr>
              <a:t>outsize</a:t>
            </a:r>
            <a:r>
              <a:rPr lang="en-US" altLang="en-US" sz="1200" dirty="0">
                <a:solidFill>
                  <a:srgbClr val="A9B7C6"/>
                </a:solidFill>
                <a:latin typeface="Consolas" panose="020B0609020204030204" pitchFamily="49" charset="0"/>
              </a:rPr>
              <a:t>=2, </a:t>
            </a:r>
            <a:r>
              <a:rPr lang="en-US" altLang="en-US" sz="1200" dirty="0" err="1">
                <a:solidFill>
                  <a:srgbClr val="AA4926"/>
                </a:solidFill>
                <a:latin typeface="Consolas" panose="020B0609020204030204" pitchFamily="49" charset="0"/>
              </a:rPr>
              <a:t>hsizes</a:t>
            </a:r>
            <a:r>
              <a:rPr lang="en-US" altLang="en-US" sz="1200" dirty="0">
                <a:solidFill>
                  <a:srgbClr val="A9B7C6"/>
                </a:solidFill>
                <a:latin typeface="Consolas" panose="020B0609020204030204" pitchFamily="49" charset="0"/>
              </a:rPr>
              <a:t>=[80]*4</a:t>
            </a:r>
            <a:r>
              <a:rPr kumimoji="0" lang="en-US" altLang="en-US" sz="1200" b="0" i="0" u="none" strike="noStrike" cap="none" normalizeH="0" baseline="0" dirty="0">
                <a:ln>
                  <a:noFill/>
                </a:ln>
                <a:solidFill>
                  <a:srgbClr val="A9B7C6"/>
                </a:solidFill>
                <a:effectLst/>
                <a:latin typeface="Consolas" panose="020B0609020204030204" pitchFamily="49" charset="0"/>
              </a:rPr>
              <a:t>)</a:t>
            </a:r>
            <a:br>
              <a:rPr kumimoji="0" lang="en-US" altLang="en-US" sz="1200" b="0" i="0" u="none" strike="noStrike" cap="none" normalizeH="0" baseline="0" dirty="0">
                <a:ln>
                  <a:noFill/>
                </a:ln>
                <a:solidFill>
                  <a:srgbClr val="A9B7C6"/>
                </a:solidFill>
                <a:effectLst/>
                <a:latin typeface="Consolas" panose="020B0609020204030204" pitchFamily="49" charset="0"/>
              </a:rPr>
            </a:br>
            <a:r>
              <a:rPr kumimoji="0" lang="en-US" altLang="en-US" sz="1200" b="0" i="0" u="none" strike="noStrike" cap="none" normalizeH="0" baseline="0" dirty="0">
                <a:ln>
                  <a:noFill/>
                </a:ln>
                <a:solidFill>
                  <a:srgbClr val="A9B7C6"/>
                </a:solidFill>
                <a:effectLst/>
                <a:latin typeface="Consolas" panose="020B0609020204030204" pitchFamily="49" charset="0"/>
              </a:rPr>
              <a:t>map = </a:t>
            </a:r>
            <a:r>
              <a:rPr kumimoji="0" lang="en-US" altLang="en-US" sz="1200" b="0" i="0" u="none" strike="noStrike" cap="none" normalizeH="0" baseline="0" dirty="0" err="1">
                <a:ln>
                  <a:noFill/>
                </a:ln>
                <a:solidFill>
                  <a:srgbClr val="A9B7C6"/>
                </a:solidFill>
                <a:effectLst/>
                <a:latin typeface="Consolas" panose="020B0609020204030204" pitchFamily="49" charset="0"/>
              </a:rPr>
              <a:t>nm.</a:t>
            </a:r>
            <a:r>
              <a:rPr kumimoji="0" lang="en-US" altLang="en-US" sz="1200" b="0" i="0" u="none" strike="noStrike" cap="none" normalizeH="0" baseline="0" dirty="0" err="1">
                <a:ln>
                  <a:noFill/>
                </a:ln>
                <a:solidFill>
                  <a:schemeClr val="accent3">
                    <a:lumMod val="75000"/>
                  </a:schemeClr>
                </a:solidFill>
                <a:effectLst/>
                <a:latin typeface="Consolas" panose="020B0609020204030204" pitchFamily="49" charset="0"/>
              </a:rPr>
              <a:t>Node</a:t>
            </a:r>
            <a:r>
              <a:rPr kumimoji="0" lang="en-US" altLang="en-US" sz="1200" b="0" i="0" u="none" strike="noStrike" cap="none" normalizeH="0" baseline="0" dirty="0">
                <a:ln>
                  <a:noFill/>
                </a:ln>
                <a:solidFill>
                  <a:srgbClr val="A9B7C6"/>
                </a:solidFill>
                <a:effectLst/>
                <a:latin typeface="Consolas" panose="020B0609020204030204" pitchFamily="49" charset="0"/>
              </a:rPr>
              <a:t>(net</a:t>
            </a:r>
            <a:r>
              <a:rPr lang="en-US" altLang="en-US" sz="1200" dirty="0">
                <a:solidFill>
                  <a:srgbClr val="A9B7C6"/>
                </a:solidFill>
                <a:latin typeface="Consolas" panose="020B0609020204030204" pitchFamily="49" charset="0"/>
              </a:rPr>
              <a:t>, </a:t>
            </a:r>
            <a:r>
              <a:rPr kumimoji="0" lang="en-US" altLang="en-US" sz="1200" b="0" i="0" u="none" strike="noStrike" cap="none" normalizeH="0" baseline="0" dirty="0" err="1">
                <a:ln>
                  <a:noFill/>
                </a:ln>
                <a:solidFill>
                  <a:srgbClr val="AA4926"/>
                </a:solidFill>
                <a:effectLst/>
                <a:latin typeface="Consolas" panose="020B0609020204030204" pitchFamily="49" charset="0"/>
              </a:rPr>
              <a:t>input_keys</a:t>
            </a:r>
            <a:r>
              <a:rPr kumimoji="0" lang="en-US" altLang="en-US" sz="1200" b="0" i="0" u="none" strike="noStrike" cap="none" normalizeH="0" baseline="0" dirty="0">
                <a:ln>
                  <a:noFill/>
                </a:ln>
                <a:solidFill>
                  <a:srgbClr val="A9B7C6"/>
                </a:solidFill>
                <a:effectLst/>
                <a:latin typeface="Consolas" panose="020B0609020204030204" pitchFamily="49" charset="0"/>
              </a:rPr>
              <a:t>=[</a:t>
            </a:r>
            <a:r>
              <a:rPr kumimoji="0" lang="en-US" altLang="en-US" sz="1200" b="0" i="0" u="none" strike="noStrike" cap="none" normalizeH="0" baseline="0" dirty="0">
                <a:ln>
                  <a:noFill/>
                </a:ln>
                <a:solidFill>
                  <a:srgbClr val="6A8759"/>
                </a:solidFill>
                <a:effectLst/>
                <a:latin typeface="Consolas" panose="020B0609020204030204" pitchFamily="49" charset="0"/>
              </a:rPr>
              <a:t>'p’</a:t>
            </a:r>
            <a:r>
              <a:rPr kumimoji="0" lang="en-US" altLang="en-US" sz="1200" b="0" i="0" u="none" strike="noStrike" cap="none" normalizeH="0" baseline="0" dirty="0">
                <a:ln>
                  <a:noFill/>
                </a:ln>
                <a:solidFill>
                  <a:srgbClr val="A9B7C6"/>
                </a:solidFill>
                <a:effectLst/>
                <a:latin typeface="Consolas" panose="020B0609020204030204" pitchFamily="49" charset="0"/>
              </a:rPr>
              <a:t>]</a:t>
            </a:r>
            <a:r>
              <a:rPr kumimoji="0" lang="en-US" altLang="en-US" sz="1200" b="0" i="0" u="none" strike="noStrike" cap="none" normalizeH="0" baseline="0" dirty="0">
                <a:ln>
                  <a:noFill/>
                </a:ln>
                <a:solidFill>
                  <a:srgbClr val="CC7832"/>
                </a:solidFill>
                <a:effectLst/>
                <a:latin typeface="Consolas" panose="020B0609020204030204" pitchFamily="49" charset="0"/>
              </a:rPr>
              <a:t>, </a:t>
            </a:r>
            <a:r>
              <a:rPr kumimoji="0" lang="en-US" altLang="en-US" sz="1200" b="0" i="0" u="none" strike="noStrike" cap="none" normalizeH="0" baseline="0" dirty="0" err="1">
                <a:ln>
                  <a:noFill/>
                </a:ln>
                <a:solidFill>
                  <a:srgbClr val="AA4926"/>
                </a:solidFill>
                <a:effectLst/>
                <a:latin typeface="Consolas" panose="020B0609020204030204" pitchFamily="49" charset="0"/>
              </a:rPr>
              <a:t>output_keys</a:t>
            </a:r>
            <a:r>
              <a:rPr kumimoji="0" lang="en-US" altLang="en-US" sz="1200" b="0" i="0" u="none" strike="noStrike" cap="none" normalizeH="0" baseline="0" dirty="0">
                <a:ln>
                  <a:noFill/>
                </a:ln>
                <a:solidFill>
                  <a:srgbClr val="A9B7C6"/>
                </a:solidFill>
                <a:effectLst/>
                <a:latin typeface="Consolas" panose="020B0609020204030204" pitchFamily="49" charset="0"/>
              </a:rPr>
              <a:t>=[</a:t>
            </a:r>
            <a:r>
              <a:rPr kumimoji="0" lang="en-US" altLang="en-US" sz="1200" b="0" i="0" u="none" strike="noStrike" cap="none" normalizeH="0" baseline="0" dirty="0">
                <a:ln>
                  <a:noFill/>
                </a:ln>
                <a:solidFill>
                  <a:srgbClr val="6A8759"/>
                </a:solidFill>
                <a:effectLst/>
                <a:latin typeface="Consolas" panose="020B0609020204030204" pitchFamily="49" charset="0"/>
              </a:rPr>
              <a:t>‘</a:t>
            </a:r>
            <a:r>
              <a:rPr kumimoji="0" lang="en-US" altLang="en-US" sz="1200" b="0" i="0" u="none" strike="noStrike" cap="none" normalizeH="0" baseline="0" dirty="0" err="1">
                <a:ln>
                  <a:noFill/>
                </a:ln>
                <a:solidFill>
                  <a:srgbClr val="6A8759"/>
                </a:solidFill>
                <a:effectLst/>
                <a:latin typeface="Consolas" panose="020B0609020204030204" pitchFamily="49" charset="0"/>
              </a:rPr>
              <a:t>x’,‘y</a:t>
            </a:r>
            <a:r>
              <a:rPr kumimoji="0" lang="en-US" altLang="en-US" sz="1200" b="0" i="0" u="none" strike="noStrike" cap="none" normalizeH="0" baseline="0" dirty="0">
                <a:ln>
                  <a:noFill/>
                </a:ln>
                <a:solidFill>
                  <a:srgbClr val="6A8759"/>
                </a:solidFill>
                <a:effectLst/>
                <a:latin typeface="Consolas" panose="020B0609020204030204" pitchFamily="49" charset="0"/>
              </a:rPr>
              <a:t>’</a:t>
            </a:r>
            <a:r>
              <a:rPr kumimoji="0" lang="en-US" altLang="en-US" sz="1200" b="0" i="0" u="none" strike="noStrike" cap="none" normalizeH="0" baseline="0" dirty="0">
                <a:ln>
                  <a:noFill/>
                </a:ln>
                <a:solidFill>
                  <a:srgbClr val="A9B7C6"/>
                </a:solidFill>
                <a:effectLst/>
                <a:latin typeface="Consolas" panose="020B0609020204030204" pitchFamily="49" charset="0"/>
              </a:rPr>
              <a:t>])	</a:t>
            </a:r>
          </a:p>
          <a:p>
            <a:pPr defTabSz="914400" eaLnBrk="0" fontAlgn="base" hangingPunct="0">
              <a:spcBef>
                <a:spcPct val="0"/>
              </a:spcBef>
              <a:spcAft>
                <a:spcPct val="0"/>
              </a:spcAft>
            </a:pPr>
            <a:endParaRPr lang="en-US" altLang="en-US" sz="1200" dirty="0">
              <a:solidFill>
                <a:srgbClr val="A9B7C6"/>
              </a:solidFill>
              <a:latin typeface="Consolas" panose="020B0609020204030204" pitchFamily="49" charset="0"/>
            </a:endParaRPr>
          </a:p>
          <a:p>
            <a:pPr defTabSz="914400" eaLnBrk="0" fontAlgn="base" hangingPunct="0">
              <a:spcBef>
                <a:spcPct val="0"/>
              </a:spcBef>
              <a:spcAft>
                <a:spcPct val="0"/>
              </a:spcAft>
            </a:pPr>
            <a:r>
              <a:rPr kumimoji="0" lang="en-US" altLang="en-US" sz="1200" b="0" i="0" u="none" strike="noStrike" cap="none" normalizeH="0" baseline="0" dirty="0">
                <a:ln>
                  <a:noFill/>
                </a:ln>
                <a:solidFill>
                  <a:srgbClr val="A9B7C6"/>
                </a:solidFill>
                <a:effectLst/>
                <a:latin typeface="Consolas" panose="020B0609020204030204" pitchFamily="49" charset="0"/>
              </a:rPr>
              <a:t>loss = </a:t>
            </a:r>
            <a:r>
              <a:rPr kumimoji="0" lang="en-US" altLang="en-US" sz="1200" b="0" i="0" u="none" strike="noStrike" cap="none" normalizeH="0" baseline="0" dirty="0" err="1">
                <a:ln>
                  <a:noFill/>
                </a:ln>
                <a:solidFill>
                  <a:srgbClr val="A9B7C6"/>
                </a:solidFill>
                <a:effectLst/>
                <a:latin typeface="Consolas" panose="020B0609020204030204" pitchFamily="49" charset="0"/>
              </a:rPr>
              <a:t>nm.</a:t>
            </a:r>
            <a:r>
              <a:rPr kumimoji="0" lang="en-US" altLang="en-US" sz="1200" b="0" i="0" u="none" strike="noStrike" cap="none" normalizeH="0" baseline="0" dirty="0" err="1">
                <a:ln>
                  <a:noFill/>
                </a:ln>
                <a:solidFill>
                  <a:schemeClr val="accent3">
                    <a:lumMod val="75000"/>
                  </a:schemeClr>
                </a:solidFill>
                <a:effectLst/>
                <a:latin typeface="Consolas" panose="020B0609020204030204" pitchFamily="49" charset="0"/>
              </a:rPr>
              <a:t>PenaltyLoss</a:t>
            </a:r>
            <a:r>
              <a:rPr kumimoji="0" lang="en-US" altLang="en-US" sz="1200" b="0" i="0" u="none" strike="noStrike" cap="none" normalizeH="0" baseline="0" dirty="0">
                <a:ln>
                  <a:noFill/>
                </a:ln>
                <a:solidFill>
                  <a:srgbClr val="A9B7C6"/>
                </a:solidFill>
                <a:effectLst/>
                <a:latin typeface="Consolas" panose="020B0609020204030204" pitchFamily="49" charset="0"/>
              </a:rPr>
              <a:t>([obj]</a:t>
            </a:r>
            <a:r>
              <a:rPr kumimoji="0" lang="en-US" altLang="en-US" sz="1200" b="0" i="0" u="none" strike="noStrike" cap="none" normalizeH="0" baseline="0" dirty="0">
                <a:ln>
                  <a:noFill/>
                </a:ln>
                <a:solidFill>
                  <a:srgbClr val="CC7832"/>
                </a:solidFill>
                <a:effectLst/>
                <a:latin typeface="Consolas" panose="020B0609020204030204" pitchFamily="49" charset="0"/>
              </a:rPr>
              <a:t>, </a:t>
            </a:r>
            <a:r>
              <a:rPr lang="en-US" altLang="en-US" sz="1200" dirty="0">
                <a:solidFill>
                  <a:srgbClr val="A9B7C6"/>
                </a:solidFill>
                <a:latin typeface="Consolas" panose="020B0609020204030204" pitchFamily="49" charset="0"/>
              </a:rPr>
              <a:t>[c1, c2, c3]</a:t>
            </a:r>
            <a:r>
              <a:rPr kumimoji="0" lang="en-US" altLang="en-US" sz="1200" b="0" i="0" u="none" strike="noStrike" cap="none" normalizeH="0" baseline="0" dirty="0">
                <a:ln>
                  <a:noFill/>
                </a:ln>
                <a:solidFill>
                  <a:srgbClr val="A9B7C6"/>
                </a:solidFill>
                <a:effectLst/>
                <a:latin typeface="Consolas" panose="020B0609020204030204" pitchFamily="49" charset="0"/>
              </a:rPr>
              <a:t>)</a:t>
            </a:r>
            <a:br>
              <a:rPr lang="en-US" altLang="en-US" sz="1200" dirty="0">
                <a:solidFill>
                  <a:srgbClr val="A9B7C6"/>
                </a:solidFill>
                <a:latin typeface="Consolas" panose="020B0609020204030204" pitchFamily="49" charset="0"/>
              </a:rPr>
            </a:br>
            <a:r>
              <a:rPr kumimoji="0" lang="en-US" altLang="en-US" sz="1200" b="0" i="0" u="none" strike="noStrike" cap="none" normalizeH="0" baseline="0" dirty="0">
                <a:ln>
                  <a:noFill/>
                </a:ln>
                <a:solidFill>
                  <a:srgbClr val="A9B7C6"/>
                </a:solidFill>
                <a:effectLst/>
                <a:latin typeface="Consolas" panose="020B0609020204030204" pitchFamily="49" charset="0"/>
              </a:rPr>
              <a:t>problem = </a:t>
            </a:r>
            <a:r>
              <a:rPr kumimoji="0" lang="en-US" altLang="en-US" sz="1200" b="0" i="0" u="none" strike="noStrike" cap="none" normalizeH="0" baseline="0" dirty="0" err="1">
                <a:ln>
                  <a:noFill/>
                </a:ln>
                <a:solidFill>
                  <a:srgbClr val="A9B7C6"/>
                </a:solidFill>
                <a:effectLst/>
                <a:latin typeface="Consolas" panose="020B0609020204030204" pitchFamily="49" charset="0"/>
              </a:rPr>
              <a:t>nm.</a:t>
            </a:r>
            <a:r>
              <a:rPr kumimoji="0" lang="en-US" altLang="en-US" sz="1200" b="0" i="0" u="none" strike="noStrike" cap="none" normalizeH="0" baseline="0" dirty="0" err="1">
                <a:ln>
                  <a:noFill/>
                </a:ln>
                <a:solidFill>
                  <a:schemeClr val="accent3">
                    <a:lumMod val="75000"/>
                  </a:schemeClr>
                </a:solidFill>
                <a:effectLst/>
                <a:latin typeface="Consolas" panose="020B0609020204030204" pitchFamily="49" charset="0"/>
              </a:rPr>
              <a:t>Problem</a:t>
            </a:r>
            <a:r>
              <a:rPr kumimoji="0" lang="en-US" altLang="en-US" sz="1200" b="0" i="0" u="none" strike="noStrike" cap="none" normalizeH="0" baseline="0" dirty="0">
                <a:ln>
                  <a:noFill/>
                </a:ln>
                <a:solidFill>
                  <a:srgbClr val="A9B7C6"/>
                </a:solidFill>
                <a:effectLst/>
                <a:latin typeface="Consolas" panose="020B0609020204030204" pitchFamily="49" charset="0"/>
              </a:rPr>
              <a:t>(</a:t>
            </a:r>
            <a:r>
              <a:rPr lang="en-US" altLang="en-US" sz="1200" dirty="0">
                <a:solidFill>
                  <a:srgbClr val="A9B7C6"/>
                </a:solidFill>
                <a:latin typeface="Consolas" panose="020B0609020204030204" pitchFamily="49" charset="0"/>
              </a:rPr>
              <a:t>[map]</a:t>
            </a:r>
            <a:r>
              <a:rPr kumimoji="0" lang="en-US" altLang="en-US" sz="1200" b="0" i="0" u="none" strike="noStrike" cap="none" normalizeH="0" baseline="0" dirty="0">
                <a:ln>
                  <a:noFill/>
                </a:ln>
                <a:solidFill>
                  <a:srgbClr val="CC7832"/>
                </a:solidFill>
                <a:effectLst/>
                <a:latin typeface="Consolas" panose="020B0609020204030204" pitchFamily="49" charset="0"/>
              </a:rPr>
              <a:t>, </a:t>
            </a:r>
            <a:r>
              <a:rPr kumimoji="0" lang="en-US" altLang="en-US" sz="1200" b="0" i="0" u="none" strike="noStrike" cap="none" normalizeH="0" baseline="0" dirty="0">
                <a:ln>
                  <a:noFill/>
                </a:ln>
                <a:solidFill>
                  <a:srgbClr val="A9B7C6"/>
                </a:solidFill>
                <a:effectLst/>
                <a:latin typeface="Consolas" panose="020B0609020204030204" pitchFamily="49" charset="0"/>
              </a:rPr>
              <a:t>loss)</a:t>
            </a:r>
          </a:p>
          <a:p>
            <a:pPr defTabSz="914400" eaLnBrk="0" fontAlgn="base" hangingPunct="0">
              <a:spcBef>
                <a:spcPct val="0"/>
              </a:spcBef>
              <a:spcAft>
                <a:spcPct val="0"/>
              </a:spcAft>
            </a:pPr>
            <a:r>
              <a:rPr kumimoji="0" lang="en-US" altLang="en-US" sz="1200" b="0" i="0" u="none" strike="noStrike" cap="none" normalizeH="0" baseline="0" dirty="0">
                <a:ln>
                  <a:noFill/>
                </a:ln>
                <a:solidFill>
                  <a:srgbClr val="A9B7C6"/>
                </a:solidFill>
                <a:effectLst/>
                <a:latin typeface="Consolas" panose="020B0609020204030204" pitchFamily="49" charset="0"/>
              </a:rPr>
              <a:t>optimizer = </a:t>
            </a:r>
            <a:r>
              <a:rPr kumimoji="0" lang="en-US" altLang="en-US" sz="1200" b="0" i="0" u="none" strike="noStrike" cap="none" normalizeH="0" baseline="0" dirty="0" err="1">
                <a:ln>
                  <a:noFill/>
                </a:ln>
                <a:solidFill>
                  <a:srgbClr val="A9B7C6"/>
                </a:solidFill>
                <a:effectLst/>
                <a:latin typeface="Consolas" panose="020B0609020204030204" pitchFamily="49" charset="0"/>
              </a:rPr>
              <a:t>torch.optim.AdamW</a:t>
            </a:r>
            <a:r>
              <a:rPr kumimoji="0" lang="en-US" altLang="en-US" sz="1200" b="0" i="0" u="none" strike="noStrike" cap="none" normalizeH="0" baseline="0" dirty="0">
                <a:ln>
                  <a:noFill/>
                </a:ln>
                <a:solidFill>
                  <a:srgbClr val="A9B7C6"/>
                </a:solidFill>
                <a:effectLst/>
                <a:latin typeface="Consolas" panose="020B0609020204030204" pitchFamily="49" charset="0"/>
              </a:rPr>
              <a:t>(</a:t>
            </a:r>
            <a:r>
              <a:rPr kumimoji="0" lang="en-US" altLang="en-US" sz="1200" b="0" i="0" u="none" strike="noStrike" cap="none" normalizeH="0" baseline="0" dirty="0" err="1">
                <a:ln>
                  <a:noFill/>
                </a:ln>
                <a:solidFill>
                  <a:srgbClr val="A9B7C6"/>
                </a:solidFill>
                <a:effectLst/>
                <a:latin typeface="Consolas" panose="020B0609020204030204" pitchFamily="49" charset="0"/>
              </a:rPr>
              <a:t>problem.parameters</a:t>
            </a:r>
            <a:r>
              <a:rPr kumimoji="0" lang="en-US" altLang="en-US" sz="1200" b="0" i="0" u="none" strike="noStrike" cap="none" normalizeH="0" baseline="0" dirty="0">
                <a:ln>
                  <a:noFill/>
                </a:ln>
                <a:solidFill>
                  <a:srgbClr val="A9B7C6"/>
                </a:solidFill>
                <a:effectLst/>
                <a:latin typeface="Consolas" panose="020B0609020204030204" pitchFamily="49" charset="0"/>
              </a:rPr>
              <a:t>())</a:t>
            </a:r>
            <a:br>
              <a:rPr kumimoji="0" lang="en-US" altLang="en-US" sz="1200" b="0" i="0" u="none" strike="noStrike" cap="none" normalizeH="0" baseline="0" dirty="0">
                <a:ln>
                  <a:noFill/>
                </a:ln>
                <a:solidFill>
                  <a:srgbClr val="A9B7C6"/>
                </a:solidFill>
                <a:effectLst/>
                <a:latin typeface="Consolas" panose="020B0609020204030204" pitchFamily="49" charset="0"/>
              </a:rPr>
            </a:br>
            <a:r>
              <a:rPr lang="en-US" altLang="en-US" sz="1200" dirty="0">
                <a:solidFill>
                  <a:srgbClr val="A9B7C6"/>
                </a:solidFill>
                <a:latin typeface="Consolas" panose="020B0609020204030204" pitchFamily="49" charset="0"/>
              </a:rPr>
              <a:t>trainer = </a:t>
            </a:r>
            <a:r>
              <a:rPr lang="en-US" altLang="en-US" sz="1200" dirty="0" err="1">
                <a:solidFill>
                  <a:srgbClr val="A9B7C6"/>
                </a:solidFill>
                <a:latin typeface="Consolas" panose="020B0609020204030204" pitchFamily="49" charset="0"/>
              </a:rPr>
              <a:t>nm.</a:t>
            </a:r>
            <a:r>
              <a:rPr lang="en-US" altLang="en-US" sz="1200" dirty="0" err="1">
                <a:solidFill>
                  <a:schemeClr val="accent3">
                    <a:lumMod val="75000"/>
                  </a:schemeClr>
                </a:solidFill>
                <a:latin typeface="Consolas" panose="020B0609020204030204" pitchFamily="49" charset="0"/>
              </a:rPr>
              <a:t>Trainer</a:t>
            </a:r>
            <a:r>
              <a:rPr lang="en-US" altLang="en-US" sz="1200" dirty="0">
                <a:solidFill>
                  <a:srgbClr val="A9B7C6"/>
                </a:solidFill>
                <a:latin typeface="Consolas" panose="020B0609020204030204" pitchFamily="49" charset="0"/>
              </a:rPr>
              <a:t>(</a:t>
            </a:r>
            <a:r>
              <a:rPr kumimoji="0" lang="en-US" altLang="en-US" sz="1200" b="0" i="0" u="none" strike="noStrike" cap="none" normalizeH="0" baseline="0" dirty="0" err="1">
                <a:ln>
                  <a:noFill/>
                </a:ln>
                <a:solidFill>
                  <a:srgbClr val="A9B7C6"/>
                </a:solidFill>
                <a:effectLst/>
                <a:latin typeface="Consolas" panose="020B0609020204030204" pitchFamily="49" charset="0"/>
              </a:rPr>
              <a:t>problem</a:t>
            </a:r>
            <a:r>
              <a:rPr lang="en-US" altLang="en-US" sz="1200" dirty="0" err="1">
                <a:solidFill>
                  <a:srgbClr val="A9B7C6"/>
                </a:solidFill>
                <a:latin typeface="Consolas" panose="020B0609020204030204" pitchFamily="49" charset="0"/>
              </a:rPr>
              <a:t>,data,optimizer</a:t>
            </a:r>
            <a:r>
              <a:rPr lang="en-US" altLang="en-US" sz="1200" dirty="0">
                <a:solidFill>
                  <a:srgbClr val="A9B7C6"/>
                </a:solidFill>
                <a:latin typeface="Consolas" panose="020B0609020204030204" pitchFamily="49" charset="0"/>
              </a:rPr>
              <a:t>)</a:t>
            </a:r>
          </a:p>
          <a:p>
            <a:pPr defTabSz="914400" eaLnBrk="0" fontAlgn="base" hangingPunct="0">
              <a:spcBef>
                <a:spcPct val="0"/>
              </a:spcBef>
              <a:spcAft>
                <a:spcPct val="0"/>
              </a:spcAft>
            </a:pPr>
            <a:r>
              <a:rPr lang="en-US" altLang="en-US" sz="1200" dirty="0" err="1">
                <a:solidFill>
                  <a:srgbClr val="A9B7C6"/>
                </a:solidFill>
                <a:latin typeface="Consolas" panose="020B0609020204030204" pitchFamily="49" charset="0"/>
              </a:rPr>
              <a:t>best_model</a:t>
            </a:r>
            <a:r>
              <a:rPr lang="en-US" altLang="en-US" sz="1200" dirty="0">
                <a:solidFill>
                  <a:srgbClr val="A9B7C6"/>
                </a:solidFill>
                <a:latin typeface="Consolas" panose="020B0609020204030204" pitchFamily="49" charset="0"/>
              </a:rPr>
              <a:t> = </a:t>
            </a:r>
            <a:r>
              <a:rPr lang="en-US" altLang="en-US" sz="1200" dirty="0" err="1">
                <a:solidFill>
                  <a:srgbClr val="A9B7C6"/>
                </a:solidFill>
                <a:latin typeface="Consolas" panose="020B0609020204030204" pitchFamily="49" charset="0"/>
              </a:rPr>
              <a:t>trainer.train</a:t>
            </a:r>
            <a:r>
              <a:rPr lang="en-US" altLang="en-US" sz="1200" dirty="0">
                <a:solidFill>
                  <a:srgbClr val="A9B7C6"/>
                </a:solidFill>
                <a:latin typeface="Consolas" panose="020B0609020204030204" pitchFamily="49" charset="0"/>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0D1953F2-F384-4895-A90D-91E30A82458B}"/>
              </a:ext>
            </a:extLst>
          </p:cNvPr>
          <p:cNvSpPr>
            <a:spLocks noChangeArrowheads="1"/>
          </p:cNvSpPr>
          <p:nvPr/>
        </p:nvSpPr>
        <p:spPr bwMode="auto">
          <a:xfrm>
            <a:off x="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9E6FE7E-95FD-4802-AAFB-AC3A684659AF}"/>
              </a:ext>
            </a:extLst>
          </p:cNvPr>
          <p:cNvSpPr>
            <a:spLocks noChangeArrowheads="1"/>
          </p:cNvSpPr>
          <p:nvPr/>
        </p:nvSpPr>
        <p:spPr bwMode="auto">
          <a:xfrm>
            <a:off x="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40E983F5-0A4A-4F35-88CE-4180533E59E9}"/>
              </a:ext>
            </a:extLst>
          </p:cNvPr>
          <p:cNvSpPr>
            <a:spLocks noChangeArrowheads="1"/>
          </p:cNvSpPr>
          <p:nvPr/>
        </p:nvSpPr>
        <p:spPr bwMode="auto">
          <a:xfrm>
            <a:off x="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Slide Number Placeholder 1">
            <a:extLst>
              <a:ext uri="{FF2B5EF4-FFF2-40B4-BE49-F238E27FC236}">
                <a16:creationId xmlns:a16="http://schemas.microsoft.com/office/drawing/2014/main" id="{1369FF7E-5BC8-45C5-B3BB-5BF90681020C}"/>
              </a:ext>
            </a:extLst>
          </p:cNvPr>
          <p:cNvSpPr>
            <a:spLocks noGrp="1"/>
          </p:cNvSpPr>
          <p:nvPr>
            <p:ph type="sldNum" sz="quarter" idx="12"/>
          </p:nvPr>
        </p:nvSpPr>
        <p:spPr>
          <a:xfrm>
            <a:off x="11661914" y="6477000"/>
            <a:ext cx="377686" cy="381000"/>
          </a:xfrm>
        </p:spPr>
        <p:txBody>
          <a:bodyPr/>
          <a:lstStyle/>
          <a:p>
            <a:pPr defTabSz="914363"/>
            <a:fld id="{FE7A4BB3-E848-5A44-82DF-322201952CD8}" type="slidenum">
              <a:rPr lang="en-US" smtClean="0"/>
              <a:pPr defTabSz="914363"/>
              <a:t>5</a:t>
            </a:fld>
            <a:endParaRPr lang="en-US" dirty="0"/>
          </a:p>
        </p:txBody>
      </p:sp>
      <p:pic>
        <p:nvPicPr>
          <p:cNvPr id="22" name="Picture 21" descr="PyTorch v1.0 release: Tensors and Dynamic neural networks in Python">
            <a:extLst>
              <a:ext uri="{FF2B5EF4-FFF2-40B4-BE49-F238E27FC236}">
                <a16:creationId xmlns:a16="http://schemas.microsoft.com/office/drawing/2014/main" id="{09A639CD-C459-4EEF-A39C-7F2D80B7F5ED}"/>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05642" y="3347944"/>
            <a:ext cx="1752000" cy="350400"/>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1">
            <a:extLst>
              <a:ext uri="{FF2B5EF4-FFF2-40B4-BE49-F238E27FC236}">
                <a16:creationId xmlns:a16="http://schemas.microsoft.com/office/drawing/2014/main" id="{3ED2EBDD-AD33-4C52-BFE0-7A3656EE491E}"/>
              </a:ext>
            </a:extLst>
          </p:cNvPr>
          <p:cNvSpPr>
            <a:spLocks noGrp="1"/>
          </p:cNvSpPr>
          <p:nvPr>
            <p:ph type="title"/>
          </p:nvPr>
        </p:nvSpPr>
        <p:spPr>
          <a:xfrm>
            <a:off x="2667000" y="225425"/>
            <a:ext cx="8994914" cy="897074"/>
          </a:xfrm>
        </p:spPr>
        <p:txBody>
          <a:bodyPr>
            <a:noAutofit/>
          </a:bodyPr>
          <a:lstStyle/>
          <a:p>
            <a:r>
              <a:rPr lang="en-US" sz="2600" dirty="0" err="1"/>
              <a:t>NeuroMANCER</a:t>
            </a:r>
            <a:r>
              <a:rPr lang="en-US" sz="2600" dirty="0"/>
              <a:t>: a Scientific Machine Learning Library</a:t>
            </a:r>
          </a:p>
        </p:txBody>
      </p:sp>
      <p:pic>
        <p:nvPicPr>
          <p:cNvPr id="2" name="Picture 1">
            <a:extLst>
              <a:ext uri="{FF2B5EF4-FFF2-40B4-BE49-F238E27FC236}">
                <a16:creationId xmlns:a16="http://schemas.microsoft.com/office/drawing/2014/main" id="{1A5328E4-03D2-A48F-16E0-0CB15A2067E7}"/>
              </a:ext>
            </a:extLst>
          </p:cNvPr>
          <p:cNvPicPr>
            <a:picLocks noChangeAspect="1"/>
          </p:cNvPicPr>
          <p:nvPr/>
        </p:nvPicPr>
        <p:blipFill>
          <a:blip r:embed="rId4"/>
          <a:stretch>
            <a:fillRect/>
          </a:stretch>
        </p:blipFill>
        <p:spPr>
          <a:xfrm>
            <a:off x="2009929" y="1797355"/>
            <a:ext cx="2993664" cy="930803"/>
          </a:xfrm>
          <a:prstGeom prst="rect">
            <a:avLst/>
          </a:prstGeom>
        </p:spPr>
      </p:pic>
      <p:sp>
        <p:nvSpPr>
          <p:cNvPr id="9" name="TextBox 8">
            <a:extLst>
              <a:ext uri="{FF2B5EF4-FFF2-40B4-BE49-F238E27FC236}">
                <a16:creationId xmlns:a16="http://schemas.microsoft.com/office/drawing/2014/main" id="{67F8BD0C-7071-B19E-BADF-328D909D22AB}"/>
              </a:ext>
            </a:extLst>
          </p:cNvPr>
          <p:cNvSpPr txBox="1"/>
          <p:nvPr/>
        </p:nvSpPr>
        <p:spPr>
          <a:xfrm>
            <a:off x="850716" y="2805680"/>
            <a:ext cx="6264631" cy="369332"/>
          </a:xfrm>
          <a:prstGeom prst="rect">
            <a:avLst/>
          </a:prstGeom>
          <a:solidFill>
            <a:schemeClr val="accent2">
              <a:lumMod val="10000"/>
              <a:lumOff val="90000"/>
            </a:schemeClr>
          </a:solidFill>
        </p:spPr>
        <p:txBody>
          <a:bodyPr wrap="square">
            <a:spAutoFit/>
          </a:bodyPr>
          <a:lstStyle/>
          <a:p>
            <a:r>
              <a:rPr lang="en-US" sz="1800" dirty="0"/>
              <a:t>2. Python code interface</a:t>
            </a:r>
          </a:p>
        </p:txBody>
      </p:sp>
      <p:sp>
        <p:nvSpPr>
          <p:cNvPr id="10" name="TextBox 9">
            <a:extLst>
              <a:ext uri="{FF2B5EF4-FFF2-40B4-BE49-F238E27FC236}">
                <a16:creationId xmlns:a16="http://schemas.microsoft.com/office/drawing/2014/main" id="{542A8E21-935D-E03F-09B7-F08F02A829BB}"/>
              </a:ext>
            </a:extLst>
          </p:cNvPr>
          <p:cNvSpPr txBox="1"/>
          <p:nvPr/>
        </p:nvSpPr>
        <p:spPr>
          <a:xfrm>
            <a:off x="850718" y="1338554"/>
            <a:ext cx="6264631" cy="369332"/>
          </a:xfrm>
          <a:prstGeom prst="rect">
            <a:avLst/>
          </a:prstGeom>
          <a:solidFill>
            <a:schemeClr val="accent2">
              <a:lumMod val="10000"/>
              <a:lumOff val="90000"/>
            </a:schemeClr>
          </a:solidFill>
        </p:spPr>
        <p:txBody>
          <a:bodyPr wrap="square">
            <a:spAutoFit/>
          </a:bodyPr>
          <a:lstStyle/>
          <a:p>
            <a:r>
              <a:rPr lang="en-US" dirty="0"/>
              <a:t>1</a:t>
            </a:r>
            <a:r>
              <a:rPr lang="en-US" sz="1800" dirty="0"/>
              <a:t>. Mathematical formulation</a:t>
            </a:r>
          </a:p>
        </p:txBody>
      </p:sp>
      <p:pic>
        <p:nvPicPr>
          <p:cNvPr id="13" name="Picture 12" descr="Diagram&#10;&#10;Description automatically generated">
            <a:extLst>
              <a:ext uri="{FF2B5EF4-FFF2-40B4-BE49-F238E27FC236}">
                <a16:creationId xmlns:a16="http://schemas.microsoft.com/office/drawing/2014/main" id="{59B78B88-6E76-12F6-FFCA-1A5669A64479}"/>
              </a:ext>
            </a:extLst>
          </p:cNvPr>
          <p:cNvPicPr>
            <a:picLocks noChangeAspect="1"/>
          </p:cNvPicPr>
          <p:nvPr/>
        </p:nvPicPr>
        <p:blipFill>
          <a:blip r:embed="rId5"/>
          <a:stretch>
            <a:fillRect/>
          </a:stretch>
        </p:blipFill>
        <p:spPr>
          <a:xfrm>
            <a:off x="8563531" y="1200021"/>
            <a:ext cx="3491363" cy="1832299"/>
          </a:xfrm>
          <a:prstGeom prst="rect">
            <a:avLst/>
          </a:prstGeom>
        </p:spPr>
      </p:pic>
      <p:sp>
        <p:nvSpPr>
          <p:cNvPr id="15" name="Rectangle 14">
            <a:extLst>
              <a:ext uri="{FF2B5EF4-FFF2-40B4-BE49-F238E27FC236}">
                <a16:creationId xmlns:a16="http://schemas.microsoft.com/office/drawing/2014/main" id="{BD404F72-37F0-A9BD-4C22-1637010DD3C4}"/>
              </a:ext>
            </a:extLst>
          </p:cNvPr>
          <p:cNvSpPr/>
          <p:nvPr/>
        </p:nvSpPr>
        <p:spPr>
          <a:xfrm>
            <a:off x="9479942" y="1823315"/>
            <a:ext cx="702129" cy="2928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2" descr="cl_trajectories_2.">
            <a:extLst>
              <a:ext uri="{FF2B5EF4-FFF2-40B4-BE49-F238E27FC236}">
                <a16:creationId xmlns:a16="http://schemas.microsoft.com/office/drawing/2014/main" id="{001C59AE-AB62-D444-9B1F-8C6E5B38976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559"/>
          <a:stretch/>
        </p:blipFill>
        <p:spPr bwMode="auto">
          <a:xfrm>
            <a:off x="7480742" y="3412983"/>
            <a:ext cx="4370316" cy="158053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Chart&#10;&#10;Description automatically generated">
            <a:extLst>
              <a:ext uri="{FF2B5EF4-FFF2-40B4-BE49-F238E27FC236}">
                <a16:creationId xmlns:a16="http://schemas.microsoft.com/office/drawing/2014/main" id="{A3B78A84-72A5-A660-7A2D-3E8EC2CC3E9E}"/>
              </a:ext>
            </a:extLst>
          </p:cNvPr>
          <p:cNvPicPr>
            <a:picLocks noChangeAspect="1"/>
          </p:cNvPicPr>
          <p:nvPr/>
        </p:nvPicPr>
        <p:blipFill rotWithShape="1">
          <a:blip r:embed="rId7"/>
          <a:srcRect l="12528" t="6739" r="25305" b="10977"/>
          <a:stretch/>
        </p:blipFill>
        <p:spPr>
          <a:xfrm>
            <a:off x="7480743" y="5091649"/>
            <a:ext cx="1752000" cy="1739176"/>
          </a:xfrm>
          <a:prstGeom prst="rect">
            <a:avLst/>
          </a:prstGeom>
        </p:spPr>
      </p:pic>
      <p:pic>
        <p:nvPicPr>
          <p:cNvPr id="25" name="Picture 24" descr="Chart, surface chart&#10;&#10;Description automatically generated">
            <a:extLst>
              <a:ext uri="{FF2B5EF4-FFF2-40B4-BE49-F238E27FC236}">
                <a16:creationId xmlns:a16="http://schemas.microsoft.com/office/drawing/2014/main" id="{B7171530-8EBD-91B8-0D35-60D23E1E4BF7}"/>
              </a:ext>
            </a:extLst>
          </p:cNvPr>
          <p:cNvPicPr>
            <a:picLocks noChangeAspect="1"/>
          </p:cNvPicPr>
          <p:nvPr/>
        </p:nvPicPr>
        <p:blipFill rotWithShape="1">
          <a:blip r:embed="rId8"/>
          <a:srcRect l="23193" t="15301" r="11589" b="7880"/>
          <a:stretch/>
        </p:blipFill>
        <p:spPr>
          <a:xfrm>
            <a:off x="10030141" y="5161562"/>
            <a:ext cx="1901911" cy="1680193"/>
          </a:xfrm>
          <a:prstGeom prst="rect">
            <a:avLst/>
          </a:prstGeom>
        </p:spPr>
      </p:pic>
      <p:sp>
        <p:nvSpPr>
          <p:cNvPr id="26" name="TextBox 25">
            <a:extLst>
              <a:ext uri="{FF2B5EF4-FFF2-40B4-BE49-F238E27FC236}">
                <a16:creationId xmlns:a16="http://schemas.microsoft.com/office/drawing/2014/main" id="{141192A8-26E6-2888-4BC3-1A88BF33A68D}"/>
              </a:ext>
            </a:extLst>
          </p:cNvPr>
          <p:cNvSpPr txBox="1"/>
          <p:nvPr/>
        </p:nvSpPr>
        <p:spPr>
          <a:xfrm>
            <a:off x="7201192" y="2807469"/>
            <a:ext cx="2016851" cy="369332"/>
          </a:xfrm>
          <a:prstGeom prst="rect">
            <a:avLst/>
          </a:prstGeom>
          <a:solidFill>
            <a:schemeClr val="accent2">
              <a:lumMod val="10000"/>
              <a:lumOff val="90000"/>
            </a:schemeClr>
          </a:solidFill>
        </p:spPr>
        <p:txBody>
          <a:bodyPr wrap="square">
            <a:spAutoFit/>
          </a:bodyPr>
          <a:lstStyle/>
          <a:p>
            <a:r>
              <a:rPr lang="en-US" sz="1800" dirty="0"/>
              <a:t>4. Results</a:t>
            </a:r>
          </a:p>
        </p:txBody>
      </p:sp>
      <p:sp>
        <p:nvSpPr>
          <p:cNvPr id="29" name="TextBox 28">
            <a:extLst>
              <a:ext uri="{FF2B5EF4-FFF2-40B4-BE49-F238E27FC236}">
                <a16:creationId xmlns:a16="http://schemas.microsoft.com/office/drawing/2014/main" id="{0CDA758C-B01A-FB70-C26A-7804CABA986F}"/>
              </a:ext>
            </a:extLst>
          </p:cNvPr>
          <p:cNvSpPr txBox="1"/>
          <p:nvPr/>
        </p:nvSpPr>
        <p:spPr>
          <a:xfrm>
            <a:off x="7201191" y="1334843"/>
            <a:ext cx="2016851" cy="369332"/>
          </a:xfrm>
          <a:prstGeom prst="rect">
            <a:avLst/>
          </a:prstGeom>
          <a:solidFill>
            <a:schemeClr val="accent2">
              <a:lumMod val="10000"/>
              <a:lumOff val="90000"/>
            </a:schemeClr>
          </a:solidFill>
        </p:spPr>
        <p:txBody>
          <a:bodyPr wrap="square">
            <a:spAutoFit/>
          </a:bodyPr>
          <a:lstStyle/>
          <a:p>
            <a:r>
              <a:rPr lang="en-US" sz="1800" dirty="0"/>
              <a:t>3. Problem graph</a:t>
            </a:r>
          </a:p>
        </p:txBody>
      </p:sp>
      <p:sp>
        <p:nvSpPr>
          <p:cNvPr id="30" name="TextBox 29">
            <a:extLst>
              <a:ext uri="{FF2B5EF4-FFF2-40B4-BE49-F238E27FC236}">
                <a16:creationId xmlns:a16="http://schemas.microsoft.com/office/drawing/2014/main" id="{E70BEF49-279B-A8C9-3E31-DC5350BA0B7B}"/>
              </a:ext>
            </a:extLst>
          </p:cNvPr>
          <p:cNvSpPr txBox="1"/>
          <p:nvPr/>
        </p:nvSpPr>
        <p:spPr>
          <a:xfrm>
            <a:off x="9600606" y="1836623"/>
            <a:ext cx="593999" cy="244799"/>
          </a:xfrm>
          <a:prstGeom prst="rect">
            <a:avLst/>
          </a:prstGeom>
          <a:noFill/>
        </p:spPr>
        <p:txBody>
          <a:bodyPr wrap="square" rtlCol="0">
            <a:spAutoFit/>
          </a:bodyPr>
          <a:lstStyle/>
          <a:p>
            <a:r>
              <a:rPr lang="en-US" sz="1000" dirty="0"/>
              <a:t>map</a:t>
            </a:r>
          </a:p>
        </p:txBody>
      </p:sp>
    </p:spTree>
    <p:extLst>
      <p:ext uri="{BB962C8B-B14F-4D97-AF65-F5344CB8AC3E}">
        <p14:creationId xmlns:p14="http://schemas.microsoft.com/office/powerpoint/2010/main" val="10540191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ABB71F-9C56-4B8C-B038-3260D001533B}"/>
              </a:ext>
            </a:extLst>
          </p:cNvPr>
          <p:cNvSpPr>
            <a:spLocks noGrp="1"/>
          </p:cNvSpPr>
          <p:nvPr>
            <p:ph type="sldNum" sz="quarter" idx="12"/>
          </p:nvPr>
        </p:nvSpPr>
        <p:spPr/>
        <p:txBody>
          <a:bodyPr/>
          <a:lstStyle/>
          <a:p>
            <a:pPr defTabSz="914363"/>
            <a:fld id="{FE7A4BB3-E848-5A44-82DF-322201952CD8}" type="slidenum">
              <a:rPr lang="en-US" smtClean="0"/>
              <a:pPr defTabSz="914363"/>
              <a:t>6</a:t>
            </a:fld>
            <a:endParaRPr lang="en-US" dirty="0"/>
          </a:p>
        </p:txBody>
      </p:sp>
      <p:sp>
        <p:nvSpPr>
          <p:cNvPr id="3" name="Title 2">
            <a:extLst>
              <a:ext uri="{FF2B5EF4-FFF2-40B4-BE49-F238E27FC236}">
                <a16:creationId xmlns:a16="http://schemas.microsoft.com/office/drawing/2014/main" id="{3E5A0DF7-D83C-4F59-9C27-EB354BEFB18F}"/>
              </a:ext>
            </a:extLst>
          </p:cNvPr>
          <p:cNvSpPr>
            <a:spLocks noGrp="1"/>
          </p:cNvSpPr>
          <p:nvPr>
            <p:ph type="title"/>
          </p:nvPr>
        </p:nvSpPr>
        <p:spPr/>
        <p:txBody>
          <a:bodyPr/>
          <a:lstStyle/>
          <a:p>
            <a:r>
              <a:rPr lang="en-US" dirty="0" err="1"/>
              <a:t>NeuroMANCER</a:t>
            </a:r>
            <a:endParaRPr lang="en-US" dirty="0"/>
          </a:p>
        </p:txBody>
      </p:sp>
      <p:pic>
        <p:nvPicPr>
          <p:cNvPr id="6" name="Picture 5" descr="Qr code&#10;&#10;Description automatically generated">
            <a:extLst>
              <a:ext uri="{FF2B5EF4-FFF2-40B4-BE49-F238E27FC236}">
                <a16:creationId xmlns:a16="http://schemas.microsoft.com/office/drawing/2014/main" id="{27C4FC82-9EB7-4A14-AC47-9F00B6973830}"/>
              </a:ext>
            </a:extLst>
          </p:cNvPr>
          <p:cNvPicPr>
            <a:picLocks noChangeAspect="1"/>
          </p:cNvPicPr>
          <p:nvPr/>
        </p:nvPicPr>
        <p:blipFill>
          <a:blip r:embed="rId2"/>
          <a:stretch>
            <a:fillRect/>
          </a:stretch>
        </p:blipFill>
        <p:spPr>
          <a:xfrm>
            <a:off x="7863975" y="1128832"/>
            <a:ext cx="3314700" cy="3314700"/>
          </a:xfrm>
          <a:prstGeom prst="rect">
            <a:avLst/>
          </a:prstGeom>
        </p:spPr>
      </p:pic>
      <p:pic>
        <p:nvPicPr>
          <p:cNvPr id="13" name="Picture 2" descr="Advanced Scientific Computing Re... | U.S. DOE Office of Science (SC)">
            <a:extLst>
              <a:ext uri="{FF2B5EF4-FFF2-40B4-BE49-F238E27FC236}">
                <a16:creationId xmlns:a16="http://schemas.microsoft.com/office/drawing/2014/main" id="{767EC796-4F26-4D07-94D5-F325627718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0317"/>
          <a:stretch/>
        </p:blipFill>
        <p:spPr bwMode="auto">
          <a:xfrm>
            <a:off x="2091591" y="6088086"/>
            <a:ext cx="2871667" cy="69371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Pacific Northwest National Laboratory - Wikipedia">
            <a:extLst>
              <a:ext uri="{FF2B5EF4-FFF2-40B4-BE49-F238E27FC236}">
                <a16:creationId xmlns:a16="http://schemas.microsoft.com/office/drawing/2014/main" id="{88F28AF0-B27F-46A5-BC78-6A570CE12E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981" y="5527724"/>
            <a:ext cx="2948408" cy="1262902"/>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3">
            <a:extLst>
              <a:ext uri="{FF2B5EF4-FFF2-40B4-BE49-F238E27FC236}">
                <a16:creationId xmlns:a16="http://schemas.microsoft.com/office/drawing/2014/main" id="{A71B3727-CFAA-0260-BD00-C53EEA35EDAA}"/>
              </a:ext>
            </a:extLst>
          </p:cNvPr>
          <p:cNvSpPr txBox="1">
            <a:spLocks/>
          </p:cNvSpPr>
          <p:nvPr/>
        </p:nvSpPr>
        <p:spPr>
          <a:xfrm>
            <a:off x="1206499" y="1524000"/>
            <a:ext cx="6567555" cy="4687958"/>
          </a:xfrm>
          <a:prstGeom prst="rect">
            <a:avLst/>
          </a:prstGeom>
        </p:spPr>
        <p:txBody>
          <a:bodyPr/>
          <a:lstStyle>
            <a:lvl1pPr marL="228591" indent="-228591" algn="l" defTabSz="914363" rtl="0" eaLnBrk="1" latinLnBrk="0" hangingPunct="1">
              <a:lnSpc>
                <a:spcPct val="90000"/>
              </a:lnSpc>
              <a:spcBef>
                <a:spcPts val="1000"/>
              </a:spcBef>
              <a:buFont typeface="Arial" panose="020B0604020202020204" pitchFamily="34" charset="0"/>
              <a:buChar char="•"/>
              <a:defRPr sz="2333" kern="1200">
                <a:solidFill>
                  <a:schemeClr val="tx1"/>
                </a:solidFill>
                <a:latin typeface="Arial" panose="020B0604020202020204" pitchFamily="34" charset="0"/>
                <a:ea typeface="+mn-ea"/>
                <a:cs typeface="Arial" panose="020B0604020202020204" pitchFamily="34" charset="0"/>
              </a:defRPr>
            </a:lvl1pPr>
            <a:lvl2pPr marL="685773" indent="-228591" algn="l" defTabSz="914363" rtl="0" eaLnBrk="1" latinLnBrk="0" hangingPunct="1">
              <a:lnSpc>
                <a:spcPct val="90000"/>
              </a:lnSpc>
              <a:spcBef>
                <a:spcPts val="5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142954" indent="-228591" algn="l" defTabSz="914363" rtl="0" eaLnBrk="1" latinLnBrk="0" hangingPunct="1">
              <a:lnSpc>
                <a:spcPct val="90000"/>
              </a:lnSpc>
              <a:spcBef>
                <a:spcPts val="500"/>
              </a:spcBef>
              <a:buFont typeface="Wingdings" panose="05000000000000000000" pitchFamily="2" charset="2"/>
              <a:buChar char="ü"/>
              <a:defRPr sz="1667" kern="1200">
                <a:solidFill>
                  <a:schemeClr val="tx1"/>
                </a:solidFill>
                <a:latin typeface="Arial" panose="020B0604020202020204" pitchFamily="34" charset="0"/>
                <a:ea typeface="+mn-ea"/>
                <a:cs typeface="Arial" panose="020B0604020202020204" pitchFamily="34" charset="0"/>
              </a:defRPr>
            </a:lvl3pPr>
            <a:lvl4pPr marL="1600136" indent="-228591" algn="l" defTabSz="914363" rtl="0" eaLnBrk="1" latinLnBrk="0" hangingPunct="1">
              <a:lnSpc>
                <a:spcPct val="90000"/>
              </a:lnSpc>
              <a:spcBef>
                <a:spcPts val="500"/>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2057318" indent="-228591" algn="l" defTabSz="914363" rtl="0" eaLnBrk="1" latinLnBrk="0" hangingPunct="1">
              <a:lnSpc>
                <a:spcPct val="90000"/>
              </a:lnSpc>
              <a:spcBef>
                <a:spcPts val="500"/>
              </a:spcBef>
              <a:buFont typeface="Wingdings" panose="05000000000000000000" pitchFamily="2" charset="2"/>
              <a:buChar char="§"/>
              <a:defRPr sz="1333" kern="1200">
                <a:solidFill>
                  <a:schemeClr val="tx1"/>
                </a:solidFill>
                <a:latin typeface="Arial" panose="020B0604020202020204" pitchFamily="34" charset="0"/>
                <a:ea typeface="+mn-ea"/>
                <a:cs typeface="Arial" panose="020B0604020202020204" pitchFamily="34"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Physics-informed machine learning </a:t>
            </a:r>
          </a:p>
          <a:p>
            <a:r>
              <a:rPr lang="en-US" sz="1800" b="1" dirty="0"/>
              <a:t>Data-driven modeling of dynamical systems</a:t>
            </a:r>
          </a:p>
          <a:p>
            <a:r>
              <a:rPr lang="en-US" sz="1800" b="1" dirty="0"/>
              <a:t>Model-based policy optimization</a:t>
            </a:r>
          </a:p>
          <a:p>
            <a:r>
              <a:rPr lang="en-US" sz="1800" b="1" dirty="0"/>
              <a:t>Parametric constrained optimization</a:t>
            </a:r>
          </a:p>
          <a:p>
            <a:endParaRPr lang="en-US" sz="1800" b="1" dirty="0"/>
          </a:p>
        </p:txBody>
      </p:sp>
      <p:sp>
        <p:nvSpPr>
          <p:cNvPr id="10" name="TextBox 9">
            <a:extLst>
              <a:ext uri="{FF2B5EF4-FFF2-40B4-BE49-F238E27FC236}">
                <a16:creationId xmlns:a16="http://schemas.microsoft.com/office/drawing/2014/main" id="{3DBA8A65-F46B-9B06-29FB-68C9B7EEB3EE}"/>
              </a:ext>
            </a:extLst>
          </p:cNvPr>
          <p:cNvSpPr txBox="1"/>
          <p:nvPr/>
        </p:nvSpPr>
        <p:spPr>
          <a:xfrm>
            <a:off x="7133470" y="4552139"/>
            <a:ext cx="4775711" cy="461665"/>
          </a:xfrm>
          <a:prstGeom prst="rect">
            <a:avLst/>
          </a:prstGeom>
          <a:noFill/>
        </p:spPr>
        <p:txBody>
          <a:bodyPr wrap="square">
            <a:spAutoFit/>
          </a:bodyPr>
          <a:lstStyle/>
          <a:p>
            <a:r>
              <a:rPr lang="en-US" sz="2400" b="1" dirty="0">
                <a:hlinkClick r:id="rId5"/>
              </a:rPr>
              <a:t>github.com/pnnl/neuromancer</a:t>
            </a:r>
            <a:endParaRPr lang="en-US" sz="2400" b="1" dirty="0"/>
          </a:p>
        </p:txBody>
      </p:sp>
      <p:pic>
        <p:nvPicPr>
          <p:cNvPr id="5" name="Picture 4">
            <a:extLst>
              <a:ext uri="{FF2B5EF4-FFF2-40B4-BE49-F238E27FC236}">
                <a16:creationId xmlns:a16="http://schemas.microsoft.com/office/drawing/2014/main" id="{657A62A5-1A01-1229-2E5F-B4B95C7B9659}"/>
              </a:ext>
            </a:extLst>
          </p:cNvPr>
          <p:cNvPicPr>
            <a:picLocks noChangeAspect="1"/>
          </p:cNvPicPr>
          <p:nvPr/>
        </p:nvPicPr>
        <p:blipFill>
          <a:blip r:embed="rId6"/>
          <a:stretch>
            <a:fillRect/>
          </a:stretch>
        </p:blipFill>
        <p:spPr>
          <a:xfrm>
            <a:off x="1206499" y="3015763"/>
            <a:ext cx="4574012" cy="2910340"/>
          </a:xfrm>
          <a:prstGeom prst="rect">
            <a:avLst/>
          </a:prstGeom>
        </p:spPr>
      </p:pic>
    </p:spTree>
    <p:extLst>
      <p:ext uri="{BB962C8B-B14F-4D97-AF65-F5344CB8AC3E}">
        <p14:creationId xmlns:p14="http://schemas.microsoft.com/office/powerpoint/2010/main" val="371028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NNL Light Theme">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F3FEB7AF-611F-8C42-BF17-F020EAB10BFD}" vid="{4059A989-8D8C-624E-B434-90C2DFD1BE5B}"/>
    </a:ext>
  </a:extLst>
</a:theme>
</file>

<file path=ppt/theme/theme2.xml><?xml version="1.0" encoding="utf-8"?>
<a:theme xmlns:a="http://schemas.openxmlformats.org/drawingml/2006/main" name="1_PNNL Light Theme">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F3FEB7AF-611F-8C42-BF17-F020EAB10BFD}" vid="{4059A989-8D8C-624E-B434-90C2DFD1BE5B}"/>
    </a:ext>
  </a:extLst>
</a:theme>
</file>

<file path=ppt/theme/theme3.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Plain.potx" id="{0782FAF7-70BE-4A7B-A9AB-04CE0CD8A8DE}" vid="{2CD97732-1318-4B64-80C1-95496D5ABA22}"/>
    </a:ext>
  </a:extLst>
</a:theme>
</file>

<file path=ppt/theme/theme4.xml><?xml version="1.0" encoding="utf-8"?>
<a:theme xmlns:a="http://schemas.openxmlformats.org/drawingml/2006/main" name="1_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Plain.potx" id="{0782FAF7-70BE-4A7B-A9AB-04CE0CD8A8DE}" vid="{2CD97732-1318-4B64-80C1-95496D5ABA2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AFDB4EA25B37545A3DBEF382239F1F9" ma:contentTypeVersion="8" ma:contentTypeDescription="Create a new document." ma:contentTypeScope="" ma:versionID="eca7912b221f7cef8447b3c38aef6c89">
  <xsd:schema xmlns:xsd="http://www.w3.org/2001/XMLSchema" xmlns:xs="http://www.w3.org/2001/XMLSchema" xmlns:p="http://schemas.microsoft.com/office/2006/metadata/properties" xmlns:ns2="cc6c6d48-82b9-425a-a95d-3c7cf5d4dbf7" targetNamespace="http://schemas.microsoft.com/office/2006/metadata/properties" ma:root="true" ma:fieldsID="0eb7575f5356383db6665f7efbc967d4" ns2:_="">
    <xsd:import namespace="cc6c6d48-82b9-425a-a95d-3c7cf5d4dbf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6c6d48-82b9-425a-a95d-3c7cf5d4db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F80048-CD26-48B6-8ED5-5B2FD741F3F8}">
  <ds:schemaRefs>
    <ds:schemaRef ds:uri="http://schemas.openxmlformats.org/package/2006/metadata/core-properties"/>
    <ds:schemaRef ds:uri="http://schemas.microsoft.com/office/2006/documentManagement/types"/>
    <ds:schemaRef ds:uri="http://schemas.microsoft.com/office/infopath/2007/PartnerControls"/>
    <ds:schemaRef ds:uri="http://purl.org/dc/terms/"/>
    <ds:schemaRef ds:uri="http://purl.org/dc/elements/1.1/"/>
    <ds:schemaRef ds:uri="http://purl.org/dc/dcmitype/"/>
    <ds:schemaRef ds:uri="http://www.w3.org/XML/1998/namespace"/>
    <ds:schemaRef ds:uri="cc6c6d48-82b9-425a-a95d-3c7cf5d4dbf7"/>
    <ds:schemaRef ds:uri="http://schemas.microsoft.com/office/2006/metadata/properties"/>
  </ds:schemaRefs>
</ds:datastoreItem>
</file>

<file path=customXml/itemProps2.xml><?xml version="1.0" encoding="utf-8"?>
<ds:datastoreItem xmlns:ds="http://schemas.openxmlformats.org/officeDocument/2006/customXml" ds:itemID="{AC29BB63-D35A-4A78-90DF-B27F75123BD7}">
  <ds:schemaRefs>
    <ds:schemaRef ds:uri="http://schemas.microsoft.com/sharepoint/v3/contenttype/forms"/>
  </ds:schemaRefs>
</ds:datastoreItem>
</file>

<file path=customXml/itemProps3.xml><?xml version="1.0" encoding="utf-8"?>
<ds:datastoreItem xmlns:ds="http://schemas.openxmlformats.org/officeDocument/2006/customXml" ds:itemID="{52890A6D-FE85-4C71-B289-89019A8DF6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6c6d48-82b9-425a-a95d-3c7cf5d4db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Default Theme</Template>
  <TotalTime>28795</TotalTime>
  <Words>598</Words>
  <Application>Microsoft Office PowerPoint</Application>
  <PresentationFormat>Widescreen</PresentationFormat>
  <Paragraphs>58</Paragraphs>
  <Slides>6</Slides>
  <Notes>3</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6</vt:i4>
      </vt:variant>
    </vt:vector>
  </HeadingPairs>
  <TitlesOfParts>
    <vt:vector size="17" baseType="lpstr">
      <vt:lpstr>-apple-system</vt:lpstr>
      <vt:lpstr>Arial</vt:lpstr>
      <vt:lpstr>Calibri</vt:lpstr>
      <vt:lpstr>Calibri (Body)</vt:lpstr>
      <vt:lpstr>Consolas</vt:lpstr>
      <vt:lpstr>Wingdings</vt:lpstr>
      <vt:lpstr>PNNL Light Theme</vt:lpstr>
      <vt:lpstr>1_PNNL Light Theme</vt:lpstr>
      <vt:lpstr>PNNL_Option_4</vt:lpstr>
      <vt:lpstr>1_PNNL_Option_4</vt:lpstr>
      <vt:lpstr>Acrobat Document</vt:lpstr>
      <vt:lpstr>Open-source software as a hammer for breaking barriers to adoption</vt:lpstr>
      <vt:lpstr>Our PNNL Team</vt:lpstr>
      <vt:lpstr>MPC Implementation in Real-world Buildings</vt:lpstr>
      <vt:lpstr>Data-driven Differentiable Predictive Control for Cost-Efficient Building Modeling and Control</vt:lpstr>
      <vt:lpstr>NeuroMANCER: a Scientific Machine Learning Library</vt:lpstr>
      <vt:lpstr>NeuroMANCER</vt:lpstr>
    </vt:vector>
  </TitlesOfParts>
  <Manager>Lou Terminello</Manager>
  <Company>PNNL</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DMC Inititative Vision and Overview</dc:title>
  <dc:subject>Data Model Convergence Presentation</dc:subject>
  <dc:creator>James A. Ang</dc:creator>
  <cp:keywords/>
  <dc:description>PNNL-SA-140780, Unlimited Release</dc:description>
  <cp:lastModifiedBy>Drgona, Jan</cp:lastModifiedBy>
  <cp:revision>789</cp:revision>
  <cp:lastPrinted>2019-12-16T18:31:13Z</cp:lastPrinted>
  <dcterms:created xsi:type="dcterms:W3CDTF">2018-09-04T17:32:37Z</dcterms:created>
  <dcterms:modified xsi:type="dcterms:W3CDTF">2023-09-29T15:32:56Z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0x0101002AFDB4EA25B37545A3DBEF382239F1F9</vt:lpwstr>
  </property>
</Properties>
</file>